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Montserrat SemiBold"/>
      <p:regular r:id="rId38"/>
      <p:bold r:id="rId39"/>
      <p:italic r:id="rId40"/>
      <p:boldItalic r:id="rId41"/>
    </p:embeddedFont>
    <p:embeddedFont>
      <p:font typeface="Nunito Sans Light"/>
      <p:regular r:id="rId42"/>
      <p:bold r:id="rId43"/>
      <p:italic r:id="rId44"/>
      <p:boldItalic r:id="rId45"/>
    </p:embeddedFont>
    <p:embeddedFont>
      <p:font typeface="Montserrat"/>
      <p:regular r:id="rId46"/>
      <p:bold r:id="rId47"/>
      <p:italic r:id="rId48"/>
      <p:boldItalic r:id="rId49"/>
    </p:embeddedFont>
    <p:embeddedFont>
      <p:font typeface="Montserrat Light"/>
      <p:regular r:id="rId50"/>
      <p:bold r:id="rId51"/>
      <p:italic r:id="rId52"/>
      <p:boldItalic r:id="rId53"/>
    </p:embeddedFont>
    <p:embeddedFont>
      <p:font typeface="Lexend Deca"/>
      <p:regular r:id="rId54"/>
    </p:embeddedFont>
    <p:embeddedFont>
      <p:font typeface="Nunito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AC08C1D-91E4-4203-A513-4E9085E56B7E}">
  <a:tblStyle styleId="{3AC08C1D-91E4-4203-A513-4E9085E56B7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B8A6AD00-10DF-4515-8FF8-22E0A11886F1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SemiBold-italic.fntdata"/><Relationship Id="rId42" Type="http://schemas.openxmlformats.org/officeDocument/2006/relationships/font" Target="fonts/NunitoSansLight-regular.fntdata"/><Relationship Id="rId41" Type="http://schemas.openxmlformats.org/officeDocument/2006/relationships/font" Target="fonts/MontserratSemiBold-boldItalic.fntdata"/><Relationship Id="rId44" Type="http://schemas.openxmlformats.org/officeDocument/2006/relationships/font" Target="fonts/NunitoSansLight-italic.fntdata"/><Relationship Id="rId43" Type="http://schemas.openxmlformats.org/officeDocument/2006/relationships/font" Target="fonts/NunitoSansLight-bold.fntdata"/><Relationship Id="rId46" Type="http://schemas.openxmlformats.org/officeDocument/2006/relationships/font" Target="fonts/Montserrat-regular.fntdata"/><Relationship Id="rId45" Type="http://schemas.openxmlformats.org/officeDocument/2006/relationships/font" Target="fonts/NunitoSans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-italic.fntdata"/><Relationship Id="rId47" Type="http://schemas.openxmlformats.org/officeDocument/2006/relationships/font" Target="fonts/Montserrat-bold.fntdata"/><Relationship Id="rId49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font" Target="fonts/MontserratSemiBold-bold.fntdata"/><Relationship Id="rId38" Type="http://schemas.openxmlformats.org/officeDocument/2006/relationships/font" Target="fonts/MontserratSemiBold-regular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ontserratLight-bold.fntdata"/><Relationship Id="rId50" Type="http://schemas.openxmlformats.org/officeDocument/2006/relationships/font" Target="fonts/MontserratLight-regular.fntdata"/><Relationship Id="rId53" Type="http://schemas.openxmlformats.org/officeDocument/2006/relationships/font" Target="fonts/MontserratLight-boldItalic.fntdata"/><Relationship Id="rId52" Type="http://schemas.openxmlformats.org/officeDocument/2006/relationships/font" Target="fonts/MontserratLight-italic.fntdata"/><Relationship Id="rId11" Type="http://schemas.openxmlformats.org/officeDocument/2006/relationships/slide" Target="slides/slide6.xml"/><Relationship Id="rId55" Type="http://schemas.openxmlformats.org/officeDocument/2006/relationships/font" Target="fonts/NunitoSans-regular.fntdata"/><Relationship Id="rId10" Type="http://schemas.openxmlformats.org/officeDocument/2006/relationships/slide" Target="slides/slide5.xml"/><Relationship Id="rId54" Type="http://schemas.openxmlformats.org/officeDocument/2006/relationships/font" Target="fonts/LexendDeca-regular.fntdata"/><Relationship Id="rId13" Type="http://schemas.openxmlformats.org/officeDocument/2006/relationships/slide" Target="slides/slide8.xml"/><Relationship Id="rId57" Type="http://schemas.openxmlformats.org/officeDocument/2006/relationships/font" Target="fonts/NunitoSans-italic.fntdata"/><Relationship Id="rId12" Type="http://schemas.openxmlformats.org/officeDocument/2006/relationships/slide" Target="slides/slide7.xml"/><Relationship Id="rId56" Type="http://schemas.openxmlformats.org/officeDocument/2006/relationships/font" Target="fonts/NunitoSans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font" Target="fonts/Nunito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5" name="Google Shape;75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323513" y="4181302"/>
            <a:ext cx="1820486" cy="9621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125200" y="1593775"/>
            <a:ext cx="4470900" cy="2086800"/>
          </a:xfrm>
          <a:prstGeom prst="rect">
            <a:avLst/>
          </a:prstGeom>
          <a:solidFill>
            <a:srgbClr val="17000B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1061825" y="1530325"/>
            <a:ext cx="4470900" cy="208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>
            <a:off x="303600" y="2049175"/>
            <a:ext cx="1216772" cy="1049100"/>
            <a:chOff x="304800" y="304800"/>
            <a:chExt cx="1216772" cy="1049100"/>
          </a:xfrm>
        </p:grpSpPr>
        <p:sp>
          <p:nvSpPr>
            <p:cNvPr id="14" name="Google Shape;14;p2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1274822" y="742350"/>
              <a:ext cx="319500" cy="1740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1631500" y="2049175"/>
            <a:ext cx="35982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1" i="0" sz="40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b="0" sz="44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descr="Logo, company name&#10;&#10;Description automatically generated" id="17" name="Google Shape;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888" y="4295879"/>
            <a:ext cx="1697736" cy="733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1"/>
          <p:cNvGrpSpPr/>
          <p:nvPr/>
        </p:nvGrpSpPr>
        <p:grpSpPr>
          <a:xfrm>
            <a:off x="296621" y="4130145"/>
            <a:ext cx="8427431" cy="640800"/>
            <a:chOff x="296621" y="699529"/>
            <a:chExt cx="8103079" cy="640800"/>
          </a:xfrm>
        </p:grpSpPr>
        <p:sp>
          <p:nvSpPr>
            <p:cNvPr id="84" name="Google Shape;84;p11"/>
            <p:cNvSpPr/>
            <p:nvPr/>
          </p:nvSpPr>
          <p:spPr>
            <a:xfrm>
              <a:off x="304800" y="699529"/>
              <a:ext cx="8094900" cy="640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1"/>
            <p:cNvSpPr/>
            <p:nvPr/>
          </p:nvSpPr>
          <p:spPr>
            <a:xfrm rot="5400000">
              <a:off x="223871" y="947150"/>
              <a:ext cx="319500" cy="1740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11"/>
          <p:cNvSpPr txBox="1"/>
          <p:nvPr>
            <p:ph idx="1" type="body"/>
          </p:nvPr>
        </p:nvSpPr>
        <p:spPr>
          <a:xfrm>
            <a:off x="571049" y="4309410"/>
            <a:ext cx="8017537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i="0" sz="1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1_Title 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/>
          <p:nvPr/>
        </p:nvSpPr>
        <p:spPr>
          <a:xfrm>
            <a:off x="7045800" y="4710708"/>
            <a:ext cx="2098200" cy="4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2"/>
          <p:cNvSpPr txBox="1"/>
          <p:nvPr>
            <p:ph type="title"/>
          </p:nvPr>
        </p:nvSpPr>
        <p:spPr>
          <a:xfrm>
            <a:off x="702899" y="836000"/>
            <a:ext cx="7763767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90" name="Google Shape;90;p12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2"/>
          <p:cNvSpPr txBox="1"/>
          <p:nvPr>
            <p:ph idx="1" type="body"/>
          </p:nvPr>
        </p:nvSpPr>
        <p:spPr>
          <a:xfrm>
            <a:off x="1007699" y="1483360"/>
            <a:ext cx="7188033" cy="3050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  <a:defRPr b="0" i="0"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556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1_Title only 2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3"/>
          <p:cNvSpPr/>
          <p:nvPr/>
        </p:nvSpPr>
        <p:spPr>
          <a:xfrm>
            <a:off x="7045800" y="4710708"/>
            <a:ext cx="2098200" cy="4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3"/>
          <p:cNvSpPr txBox="1"/>
          <p:nvPr>
            <p:ph type="title"/>
          </p:nvPr>
        </p:nvSpPr>
        <p:spPr>
          <a:xfrm>
            <a:off x="702899" y="836000"/>
            <a:ext cx="7763767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3887893" y="1483360"/>
            <a:ext cx="4497494" cy="30505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  <a:defRPr b="0" i="0"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556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97" name="Google Shape;97;p13"/>
          <p:cNvSpPr/>
          <p:nvPr>
            <p:ph idx="2" type="pic"/>
          </p:nvPr>
        </p:nvSpPr>
        <p:spPr>
          <a:xfrm>
            <a:off x="880533" y="1483360"/>
            <a:ext cx="2801639" cy="3050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0" y="-8176"/>
            <a:ext cx="9144000" cy="5151675"/>
          </a:xfrm>
          <a:prstGeom prst="frame">
            <a:avLst>
              <a:gd fmla="val 6032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 rot="5400000">
            <a:off x="223871" y="2484750"/>
            <a:ext cx="319500" cy="1740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83126" y="4533827"/>
            <a:ext cx="8944495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620" y="4599093"/>
            <a:ext cx="1221381" cy="38882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889886" y="4692527"/>
            <a:ext cx="1957493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556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125201" y="675025"/>
            <a:ext cx="3611400" cy="3924300"/>
          </a:xfrm>
          <a:prstGeom prst="rect">
            <a:avLst/>
          </a:prstGeom>
          <a:solidFill>
            <a:srgbClr val="17000B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1061825" y="607075"/>
            <a:ext cx="3611400" cy="393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4"/>
          <p:cNvSpPr txBox="1"/>
          <p:nvPr>
            <p:ph type="ctrTitle"/>
          </p:nvPr>
        </p:nvSpPr>
        <p:spPr>
          <a:xfrm>
            <a:off x="1520372" y="1113501"/>
            <a:ext cx="2788800" cy="1605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i="0"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0" sz="4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520372" y="2778301"/>
            <a:ext cx="27888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b="0" i="0" sz="1800">
                <a:solidFill>
                  <a:schemeClr val="lt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600" y="4710709"/>
            <a:ext cx="975226" cy="310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1125201" y="675025"/>
            <a:ext cx="3611400" cy="3924300"/>
          </a:xfrm>
          <a:prstGeom prst="rect">
            <a:avLst/>
          </a:prstGeom>
          <a:solidFill>
            <a:srgbClr val="17000B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1061825" y="607075"/>
            <a:ext cx="3611400" cy="393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303600" y="303900"/>
            <a:ext cx="1216772" cy="1049100"/>
            <a:chOff x="304800" y="304800"/>
            <a:chExt cx="1216772" cy="1049100"/>
          </a:xfrm>
        </p:grpSpPr>
        <p:sp>
          <p:nvSpPr>
            <p:cNvPr id="34" name="Google Shape;34;p5"/>
            <p:cNvSpPr/>
            <p:nvPr/>
          </p:nvSpPr>
          <p:spPr>
            <a:xfrm>
              <a:off x="304800" y="304800"/>
              <a:ext cx="1049100" cy="1049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5400000">
              <a:off x="1274822" y="947150"/>
              <a:ext cx="319500" cy="174000"/>
            </a:xfrm>
            <a:prstGeom prst="triangle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1612525" y="846925"/>
            <a:ext cx="27945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1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▫"/>
              <a:defRPr sz="2400"/>
            </a:lvl2pPr>
            <a:lvl3pPr indent="-3810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▫"/>
              <a:defRPr sz="2400"/>
            </a:lvl3pPr>
            <a:lvl4pPr indent="-3810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▫"/>
              <a:defRPr sz="2400"/>
            </a:lvl4pPr>
            <a:lvl5pPr indent="-3810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7" name="Google Shape;37;p5"/>
          <p:cNvSpPr txBox="1"/>
          <p:nvPr/>
        </p:nvSpPr>
        <p:spPr>
          <a:xfrm>
            <a:off x="303600" y="393900"/>
            <a:ext cx="1043400" cy="8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r>
              <a:rPr b="1" i="0" lang="en" sz="8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b="1" i="0" sz="8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600" y="4710709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7045800" y="4094350"/>
            <a:ext cx="2098200" cy="104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6"/>
          <p:cNvGrpSpPr/>
          <p:nvPr/>
        </p:nvGrpSpPr>
        <p:grpSpPr>
          <a:xfrm>
            <a:off x="6501631" y="370231"/>
            <a:ext cx="2403000" cy="4229100"/>
            <a:chOff x="6501631" y="370231"/>
            <a:chExt cx="2403000" cy="4229100"/>
          </a:xfrm>
        </p:grpSpPr>
        <p:sp>
          <p:nvSpPr>
            <p:cNvPr id="43" name="Google Shape;43;p6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29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6"/>
          <p:cNvSpPr/>
          <p:nvPr/>
        </p:nvSpPr>
        <p:spPr>
          <a:xfrm>
            <a:off x="6436200" y="304800"/>
            <a:ext cx="2403000" cy="422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1007700" y="1582550"/>
            <a:ext cx="48243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  <a:defRPr b="0" i="0" sz="18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556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>
            <p:ph idx="2" type="pic"/>
          </p:nvPr>
        </p:nvSpPr>
        <p:spPr>
          <a:xfrm>
            <a:off x="6436200" y="304800"/>
            <a:ext cx="24030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7045800" y="4094350"/>
            <a:ext cx="2098200" cy="104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7"/>
          <p:cNvGrpSpPr/>
          <p:nvPr/>
        </p:nvGrpSpPr>
        <p:grpSpPr>
          <a:xfrm>
            <a:off x="6501631" y="370231"/>
            <a:ext cx="2403000" cy="4229100"/>
            <a:chOff x="6501631" y="370231"/>
            <a:chExt cx="2403000" cy="4229100"/>
          </a:xfrm>
        </p:grpSpPr>
        <p:sp>
          <p:nvSpPr>
            <p:cNvPr id="53" name="Google Shape;53;p7"/>
            <p:cNvSpPr/>
            <p:nvPr/>
          </p:nvSpPr>
          <p:spPr>
            <a:xfrm>
              <a:off x="6501631" y="370231"/>
              <a:ext cx="2403000" cy="4229100"/>
            </a:xfrm>
            <a:prstGeom prst="rect">
              <a:avLst/>
            </a:prstGeom>
            <a:solidFill>
              <a:srgbClr val="5C002D">
                <a:alpha val="7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29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7"/>
          <p:cNvSpPr/>
          <p:nvPr/>
        </p:nvSpPr>
        <p:spPr>
          <a:xfrm>
            <a:off x="6436200" y="304800"/>
            <a:ext cx="2403000" cy="422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" name="Google Shape;57;p7"/>
          <p:cNvSpPr txBox="1"/>
          <p:nvPr>
            <p:ph idx="1" type="body"/>
          </p:nvPr>
        </p:nvSpPr>
        <p:spPr>
          <a:xfrm>
            <a:off x="1007700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  <a:defRPr b="0" i="0"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429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58" name="Google Shape;58;p7"/>
          <p:cNvSpPr txBox="1"/>
          <p:nvPr>
            <p:ph idx="2" type="body"/>
          </p:nvPr>
        </p:nvSpPr>
        <p:spPr>
          <a:xfrm>
            <a:off x="3577989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  <a:defRPr b="0" i="0"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429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/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/>
          <p:nvPr>
            <p:ph idx="3" type="pic"/>
          </p:nvPr>
        </p:nvSpPr>
        <p:spPr>
          <a:xfrm>
            <a:off x="6430547" y="304800"/>
            <a:ext cx="2403000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" name="Google Shape;63;p8"/>
          <p:cNvSpPr txBox="1"/>
          <p:nvPr>
            <p:ph idx="1" type="body"/>
          </p:nvPr>
        </p:nvSpPr>
        <p:spPr>
          <a:xfrm>
            <a:off x="1007700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  <a:defRPr b="0" i="0"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302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4" name="Google Shape;64;p8"/>
          <p:cNvSpPr txBox="1"/>
          <p:nvPr>
            <p:ph idx="2" type="body"/>
          </p:nvPr>
        </p:nvSpPr>
        <p:spPr>
          <a:xfrm>
            <a:off x="3459809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  <a:defRPr b="0" i="0"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302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65" name="Google Shape;65;p8"/>
          <p:cNvSpPr txBox="1"/>
          <p:nvPr>
            <p:ph idx="3" type="body"/>
          </p:nvPr>
        </p:nvSpPr>
        <p:spPr>
          <a:xfrm>
            <a:off x="5911918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▪"/>
              <a:defRPr b="0" i="0" sz="16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302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>
            <a:off x="7045800" y="4710708"/>
            <a:ext cx="2098200" cy="4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image half">
  <p:cSld name="TITLE_AND_BODY_1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7045800" y="4094350"/>
            <a:ext cx="2098200" cy="104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" name="Google Shape;70;p9"/>
          <p:cNvGrpSpPr/>
          <p:nvPr/>
        </p:nvGrpSpPr>
        <p:grpSpPr>
          <a:xfrm>
            <a:off x="5293222" y="370225"/>
            <a:ext cx="3611400" cy="4229100"/>
            <a:chOff x="5293222" y="370225"/>
            <a:chExt cx="3611400" cy="4229100"/>
          </a:xfrm>
        </p:grpSpPr>
        <p:sp>
          <p:nvSpPr>
            <p:cNvPr id="71" name="Google Shape;71;p9"/>
            <p:cNvSpPr/>
            <p:nvPr/>
          </p:nvSpPr>
          <p:spPr>
            <a:xfrm>
              <a:off x="5293222" y="370225"/>
              <a:ext cx="3611400" cy="4229100"/>
            </a:xfrm>
            <a:prstGeom prst="rect">
              <a:avLst/>
            </a:prstGeom>
            <a:solidFill>
              <a:srgbClr val="5C002D">
                <a:alpha val="74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7045800" y="4094350"/>
              <a:ext cx="1858800" cy="504900"/>
            </a:xfrm>
            <a:prstGeom prst="rect">
              <a:avLst/>
            </a:prstGeom>
            <a:solidFill>
              <a:srgbClr val="5C002D">
                <a:alpha val="1529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9"/>
          <p:cNvSpPr/>
          <p:nvPr/>
        </p:nvSpPr>
        <p:spPr>
          <a:xfrm>
            <a:off x="5227800" y="304800"/>
            <a:ext cx="3611400" cy="422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"/>
          <p:cNvSpPr txBox="1"/>
          <p:nvPr>
            <p:ph idx="1" type="body"/>
          </p:nvPr>
        </p:nvSpPr>
        <p:spPr>
          <a:xfrm>
            <a:off x="1006800" y="1530773"/>
            <a:ext cx="3611400" cy="3003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indent="-355600" lvl="1" marL="914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2pPr>
            <a:lvl3pPr indent="-355600" lvl="2" marL="1371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3pPr>
            <a:lvl4pPr indent="-355600" lvl="3" marL="18288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▫"/>
              <a:defRPr/>
            </a:lvl4pPr>
            <a:lvl5pPr indent="-355600" lvl="4" marL="2286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/>
            </a:lvl9pPr>
          </a:lstStyle>
          <a:p/>
        </p:txBody>
      </p:sp>
      <p:pic>
        <p:nvPicPr>
          <p:cNvPr id="75" name="Google Shape;75;p9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/>
          <p:nvPr>
            <p:ph idx="2" type="pic"/>
          </p:nvPr>
        </p:nvSpPr>
        <p:spPr>
          <a:xfrm>
            <a:off x="5227778" y="304800"/>
            <a:ext cx="3611422" cy="422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lvl="2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lvl="3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lvl="4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lvl="5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lvl="6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lvl="7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lvl="8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/>
          <p:nvPr/>
        </p:nvSpPr>
        <p:spPr>
          <a:xfrm>
            <a:off x="7045800" y="4710708"/>
            <a:ext cx="2098200" cy="4327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0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81" name="Google Shape;81;p10"/>
          <p:cNvPicPr preferRelativeResize="0"/>
          <p:nvPr/>
        </p:nvPicPr>
        <p:blipFill rotWithShape="1">
          <a:blip r:embed="rId2">
            <a:alphaModFix amt="25000"/>
          </a:blip>
          <a:srcRect b="0" l="0" r="0" t="0"/>
          <a:stretch/>
        </p:blipFill>
        <p:spPr>
          <a:xfrm>
            <a:off x="30394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  <a:defRPr b="1" i="0" sz="3000" u="none" cap="none" strike="noStrik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07700" y="1582550"/>
            <a:ext cx="48243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Char char="▪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unito Sans Light"/>
              <a:buChar char="▫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●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 Sans Light"/>
              <a:buChar char="○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 Sans Light"/>
              <a:buChar char="■"/>
              <a:defRPr b="0" i="0" sz="2000" u="none" cap="none" strike="noStrik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">
            <a:alphaModFix amt="25000"/>
          </a:blip>
          <a:srcRect b="0" l="0" r="0" t="0"/>
          <a:stretch/>
        </p:blipFill>
        <p:spPr>
          <a:xfrm>
            <a:off x="8086506" y="4710708"/>
            <a:ext cx="975226" cy="31046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Relationship Id="rId6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type="ctrTitle"/>
          </p:nvPr>
        </p:nvSpPr>
        <p:spPr>
          <a:xfrm>
            <a:off x="1631500" y="2049175"/>
            <a:ext cx="3598200" cy="10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4000"/>
              <a:t>Presentation Title</a:t>
            </a:r>
            <a:endParaRPr sz="4000"/>
          </a:p>
        </p:txBody>
      </p:sp>
      <p:sp>
        <p:nvSpPr>
          <p:cNvPr id="103" name="Google Shape;103;p14"/>
          <p:cNvSpPr/>
          <p:nvPr/>
        </p:nvSpPr>
        <p:spPr>
          <a:xfrm>
            <a:off x="479489" y="2237934"/>
            <a:ext cx="667668" cy="667631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/>
          <p:nvPr>
            <p:ph idx="4294967295" type="title"/>
          </p:nvPr>
        </p:nvSpPr>
        <p:spPr>
          <a:xfrm>
            <a:off x="596325" y="2000368"/>
            <a:ext cx="2838600" cy="984885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anchorCtr="0" anchor="ctr" bIns="182875" lIns="182875" spcFirstLastPara="1" rIns="182875" wrap="square" tIns="1828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2000">
                <a:latin typeface="Montserrat"/>
                <a:ea typeface="Montserrat"/>
                <a:cs typeface="Montserrat"/>
                <a:sym typeface="Montserrat"/>
              </a:rPr>
              <a:t>Want big impact?</a:t>
            </a:r>
            <a:endParaRPr b="0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 sz="2000">
                <a:latin typeface="Montserrat"/>
                <a:ea typeface="Montserrat"/>
                <a:cs typeface="Montserrat"/>
                <a:sym typeface="Montserrat"/>
              </a:rPr>
              <a:t>Use a big image.</a:t>
            </a:r>
            <a:endParaRPr b="0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3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4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Use diagrams to</a:t>
            </a:r>
            <a:br>
              <a:rPr lang="en"/>
            </a:br>
            <a:r>
              <a:rPr lang="en"/>
              <a:t>explain your ideas</a:t>
            </a:r>
            <a:endParaRPr/>
          </a:p>
        </p:txBody>
      </p:sp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3659286" y="1660330"/>
            <a:ext cx="1825500" cy="5253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4"/>
          <p:cNvSpPr/>
          <p:nvPr/>
        </p:nvSpPr>
        <p:spPr>
          <a:xfrm>
            <a:off x="1652938" y="2652102"/>
            <a:ext cx="1825500" cy="525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5665522" y="2652102"/>
            <a:ext cx="1825500" cy="525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6668709" y="3567466"/>
            <a:ext cx="1825500" cy="525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4662423" y="3567466"/>
            <a:ext cx="1825500" cy="525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4"/>
          <p:cNvSpPr/>
          <p:nvPr/>
        </p:nvSpPr>
        <p:spPr>
          <a:xfrm>
            <a:off x="2656125" y="3567466"/>
            <a:ext cx="1825500" cy="525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24"/>
          <p:cNvSpPr/>
          <p:nvPr/>
        </p:nvSpPr>
        <p:spPr>
          <a:xfrm>
            <a:off x="649839" y="3567466"/>
            <a:ext cx="1825500" cy="525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reflection blurRad="0" dir="0" dist="0" endA="300" endPos="35000" fadeDir="5400000" kx="0" rotWithShape="0" algn="bl" stA="52000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4" name="Google Shape;194;p24"/>
          <p:cNvCxnSpPr>
            <a:stCxn id="187" idx="2"/>
            <a:endCxn id="189" idx="0"/>
          </p:cNvCxnSpPr>
          <p:nvPr/>
        </p:nvCxnSpPr>
        <p:spPr>
          <a:xfrm flipH="1" rot="-5400000">
            <a:off x="5341836" y="1415830"/>
            <a:ext cx="466500" cy="20061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24"/>
          <p:cNvCxnSpPr>
            <a:stCxn id="188" idx="0"/>
            <a:endCxn id="187" idx="2"/>
          </p:cNvCxnSpPr>
          <p:nvPr/>
        </p:nvCxnSpPr>
        <p:spPr>
          <a:xfrm rot="-5400000">
            <a:off x="3335638" y="1415652"/>
            <a:ext cx="466500" cy="20064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24"/>
          <p:cNvCxnSpPr>
            <a:stCxn id="188" idx="2"/>
            <a:endCxn id="192" idx="0"/>
          </p:cNvCxnSpPr>
          <p:nvPr/>
        </p:nvCxnSpPr>
        <p:spPr>
          <a:xfrm flipH="1" rot="-5400000">
            <a:off x="2872288" y="2870802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7" name="Google Shape;197;p24"/>
          <p:cNvCxnSpPr>
            <a:stCxn id="193" idx="0"/>
            <a:endCxn id="188" idx="2"/>
          </p:cNvCxnSpPr>
          <p:nvPr/>
        </p:nvCxnSpPr>
        <p:spPr>
          <a:xfrm rot="-5400000">
            <a:off x="1869189" y="2870866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24"/>
          <p:cNvCxnSpPr>
            <a:stCxn id="189" idx="2"/>
            <a:endCxn id="190" idx="0"/>
          </p:cNvCxnSpPr>
          <p:nvPr/>
        </p:nvCxnSpPr>
        <p:spPr>
          <a:xfrm flipH="1" rot="-5400000">
            <a:off x="6884872" y="2870802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24"/>
          <p:cNvCxnSpPr>
            <a:stCxn id="191" idx="0"/>
            <a:endCxn id="189" idx="2"/>
          </p:cNvCxnSpPr>
          <p:nvPr/>
        </p:nvCxnSpPr>
        <p:spPr>
          <a:xfrm rot="-5400000">
            <a:off x="5881773" y="2870866"/>
            <a:ext cx="390000" cy="1003200"/>
          </a:xfrm>
          <a:prstGeom prst="bentConnector3">
            <a:avLst>
              <a:gd fmla="val 5000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And tables to</a:t>
            </a:r>
            <a:br>
              <a:rPr lang="en"/>
            </a:br>
            <a:r>
              <a:rPr lang="en"/>
              <a:t>compare data</a:t>
            </a:r>
            <a:endParaRPr/>
          </a:p>
        </p:txBody>
      </p:sp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6" name="Google Shape;206;p25"/>
          <p:cNvGraphicFramePr/>
          <p:nvPr/>
        </p:nvGraphicFramePr>
        <p:xfrm>
          <a:off x="304000" y="15879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{3AC08C1D-91E4-4203-A513-4E9085E56B7E}</a:tableStyleId>
              </a:tblPr>
              <a:tblGrid>
                <a:gridCol w="1686125"/>
                <a:gridCol w="1686125"/>
                <a:gridCol w="1686125"/>
                <a:gridCol w="1686125"/>
              </a:tblGrid>
              <a:tr h="598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</a:t>
                      </a:r>
                      <a:endParaRPr sz="1100" u="none" cap="none" strike="noStrike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</a:t>
                      </a:r>
                      <a:endParaRPr sz="1100" u="none" cap="none" strike="noStrike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accen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</a:t>
                      </a:r>
                      <a:endParaRPr sz="1100" u="none" cap="none" strike="noStrike">
                        <a:solidFill>
                          <a:schemeClr val="accent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82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Yellow</a:t>
                      </a:r>
                      <a:endParaRPr sz="11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20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982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Blue</a:t>
                      </a:r>
                      <a:endParaRPr sz="11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30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15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82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Orange</a:t>
                      </a:r>
                      <a:endParaRPr sz="1100" u="none" cap="none" strike="noStrike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24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dk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16</a:t>
                      </a:r>
                      <a:endParaRPr b="1" sz="1800" u="none" cap="none" strike="noStrike">
                        <a:solidFill>
                          <a:schemeClr val="dk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/>
          <p:nvPr/>
        </p:nvSpPr>
        <p:spPr>
          <a:xfrm>
            <a:off x="1411350" y="525525"/>
            <a:ext cx="7840266" cy="3734589"/>
          </a:xfrm>
          <a:custGeom>
            <a:rect b="b" l="l" r="r" t="t"/>
            <a:pathLst>
              <a:path extrusionOk="0" h="136125" w="28575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17000B">
              <a:alpha val="2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2246796" y="1407372"/>
            <a:ext cx="679425" cy="192631"/>
          </a:xfrm>
          <a:prstGeom prst="wedgeRectCallout">
            <a:avLst>
              <a:gd fmla="val -21428" name="adj1"/>
              <a:gd fmla="val 84287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My office</a:t>
            </a:r>
            <a:endParaRPr b="0" i="0" sz="800" u="none" cap="none" strike="noStrike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8229600" y="4705004"/>
            <a:ext cx="609600" cy="43844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26"/>
          <p:cNvGrpSpPr/>
          <p:nvPr/>
        </p:nvGrpSpPr>
        <p:grpSpPr>
          <a:xfrm>
            <a:off x="2053926" y="1641792"/>
            <a:ext cx="192870" cy="222880"/>
            <a:chOff x="4236850" y="1644813"/>
            <a:chExt cx="1856300" cy="2145137"/>
          </a:xfrm>
        </p:grpSpPr>
        <p:sp>
          <p:nvSpPr>
            <p:cNvPr id="215" name="Google Shape;215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16" name="Google Shape;216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6"/>
          <p:cNvGrpSpPr/>
          <p:nvPr/>
        </p:nvGrpSpPr>
        <p:grpSpPr>
          <a:xfrm>
            <a:off x="3512601" y="3203592"/>
            <a:ext cx="192870" cy="222880"/>
            <a:chOff x="4236850" y="1644813"/>
            <a:chExt cx="1856300" cy="2145137"/>
          </a:xfrm>
        </p:grpSpPr>
        <p:sp>
          <p:nvSpPr>
            <p:cNvPr id="218" name="Google Shape;218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19" name="Google Shape;219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26"/>
          <p:cNvGrpSpPr/>
          <p:nvPr/>
        </p:nvGrpSpPr>
        <p:grpSpPr>
          <a:xfrm>
            <a:off x="4610357" y="1407373"/>
            <a:ext cx="192870" cy="222880"/>
            <a:chOff x="4236850" y="1644813"/>
            <a:chExt cx="1856300" cy="2145137"/>
          </a:xfrm>
        </p:grpSpPr>
        <p:sp>
          <p:nvSpPr>
            <p:cNvPr id="221" name="Google Shape;221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22" name="Google Shape;222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26"/>
          <p:cNvGrpSpPr/>
          <p:nvPr/>
        </p:nvGrpSpPr>
        <p:grpSpPr>
          <a:xfrm>
            <a:off x="5329951" y="3435061"/>
            <a:ext cx="192870" cy="222880"/>
            <a:chOff x="4236850" y="1644813"/>
            <a:chExt cx="1856300" cy="2145137"/>
          </a:xfrm>
        </p:grpSpPr>
        <p:sp>
          <p:nvSpPr>
            <p:cNvPr id="224" name="Google Shape;224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25" name="Google Shape;225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" name="Google Shape;226;p26"/>
          <p:cNvGrpSpPr/>
          <p:nvPr/>
        </p:nvGrpSpPr>
        <p:grpSpPr>
          <a:xfrm>
            <a:off x="7364451" y="1864667"/>
            <a:ext cx="192870" cy="222880"/>
            <a:chOff x="4236850" y="1644813"/>
            <a:chExt cx="1856300" cy="2145137"/>
          </a:xfrm>
        </p:grpSpPr>
        <p:sp>
          <p:nvSpPr>
            <p:cNvPr id="227" name="Google Shape;227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28" name="Google Shape;228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26"/>
          <p:cNvGrpSpPr/>
          <p:nvPr/>
        </p:nvGrpSpPr>
        <p:grpSpPr>
          <a:xfrm>
            <a:off x="7983626" y="3486642"/>
            <a:ext cx="192870" cy="222880"/>
            <a:chOff x="4236850" y="1644813"/>
            <a:chExt cx="1856300" cy="2145137"/>
          </a:xfrm>
        </p:grpSpPr>
        <p:sp>
          <p:nvSpPr>
            <p:cNvPr id="230" name="Google Shape;230;p26"/>
            <p:cNvSpPr/>
            <p:nvPr/>
          </p:nvSpPr>
          <p:spPr>
            <a:xfrm>
              <a:off x="4236850" y="1650050"/>
              <a:ext cx="1856300" cy="2139900"/>
            </a:xfrm>
            <a:custGeom>
              <a:rect b="b" l="l" r="r" t="t"/>
              <a:pathLst>
                <a:path extrusionOk="0" h="85596" w="74252">
                  <a:moveTo>
                    <a:pt x="343" y="0"/>
                  </a:moveTo>
                  <a:lnTo>
                    <a:pt x="74252" y="0"/>
                  </a:lnTo>
                  <a:lnTo>
                    <a:pt x="74252" y="73908"/>
                  </a:lnTo>
                  <a:lnTo>
                    <a:pt x="48470" y="73908"/>
                  </a:lnTo>
                  <a:lnTo>
                    <a:pt x="36783" y="85596"/>
                  </a:lnTo>
                  <a:lnTo>
                    <a:pt x="25610" y="74423"/>
                  </a:lnTo>
                  <a:lnTo>
                    <a:pt x="0" y="744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rotWithShape="0" algn="bl" dir="5400000" dist="28575">
                <a:schemeClr val="dk1">
                  <a:alpha val="14901"/>
                </a:schemeClr>
              </a:outerShdw>
            </a:effectLst>
          </p:spPr>
        </p:sp>
        <p:sp>
          <p:nvSpPr>
            <p:cNvPr id="231" name="Google Shape;231;p26"/>
            <p:cNvSpPr/>
            <p:nvPr/>
          </p:nvSpPr>
          <p:spPr>
            <a:xfrm>
              <a:off x="4238063" y="1644813"/>
              <a:ext cx="1854000" cy="1854000"/>
            </a:xfrm>
            <a:prstGeom prst="mathMultiply">
              <a:avLst>
                <a:gd fmla="val 20640" name="adj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26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Maps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idx="4294967295" type="ctrTitle"/>
          </p:nvPr>
        </p:nvSpPr>
        <p:spPr>
          <a:xfrm>
            <a:off x="717277" y="1142518"/>
            <a:ext cx="6925726" cy="2240613"/>
          </a:xfrm>
          <a:prstGeom prst="rect">
            <a:avLst/>
          </a:prstGeom>
          <a:solidFill>
            <a:schemeClr val="lt1">
              <a:alpha val="51764"/>
            </a:schemeClr>
          </a:solidFill>
          <a:ln>
            <a:noFill/>
          </a:ln>
        </p:spPr>
        <p:txBody>
          <a:bodyPr anchorCtr="0" anchor="b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</a:pPr>
            <a:r>
              <a:rPr b="1" i="0" lang="en" sz="9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89,526,124</a:t>
            </a:r>
            <a:br>
              <a:rPr b="1" i="0" lang="en" sz="96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Whoa! That’s a big number, aren’t you proud?</a:t>
            </a:r>
            <a:endParaRPr b="0" i="0" sz="9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7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idx="4294967295" type="ctrTitle"/>
          </p:nvPr>
        </p:nvSpPr>
        <p:spPr>
          <a:xfrm>
            <a:off x="855300" y="491587"/>
            <a:ext cx="4037003" cy="1206484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anchorCtr="0" anchor="b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</a:pPr>
            <a: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$89,526,124</a:t>
            </a:r>
            <a:b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That’s a lot of money</a:t>
            </a:r>
            <a:endParaRPr b="0" i="0" sz="4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28"/>
          <p:cNvSpPr txBox="1"/>
          <p:nvPr>
            <p:ph idx="4294967295" type="ctrTitle"/>
          </p:nvPr>
        </p:nvSpPr>
        <p:spPr>
          <a:xfrm>
            <a:off x="855300" y="3197579"/>
            <a:ext cx="2127827" cy="1206484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anchorCtr="0" anchor="b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</a:pPr>
            <a: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b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success!</a:t>
            </a:r>
            <a:endParaRPr b="0" i="0" sz="20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28"/>
          <p:cNvSpPr txBox="1"/>
          <p:nvPr>
            <p:ph idx="4294967295" type="ctrTitle"/>
          </p:nvPr>
        </p:nvSpPr>
        <p:spPr>
          <a:xfrm>
            <a:off x="855300" y="1844583"/>
            <a:ext cx="4663777" cy="1206484"/>
          </a:xfrm>
          <a:prstGeom prst="rect">
            <a:avLst/>
          </a:prstGeom>
          <a:solidFill>
            <a:schemeClr val="lt1">
              <a:alpha val="53333"/>
            </a:schemeClr>
          </a:solidFill>
          <a:ln>
            <a:noFill/>
          </a:ln>
        </p:spPr>
        <p:txBody>
          <a:bodyPr anchorCtr="0" anchor="b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exend Deca"/>
              <a:buNone/>
            </a:pPr>
            <a: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185,244 users</a:t>
            </a:r>
            <a:b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0" i="0" lang="en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a lot of users</a:t>
            </a:r>
            <a:endParaRPr b="0" i="0" sz="20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28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52" name="Google Shape;252;p29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3" name="Google Shape;253;p29"/>
          <p:cNvGrpSpPr/>
          <p:nvPr/>
        </p:nvGrpSpPr>
        <p:grpSpPr>
          <a:xfrm>
            <a:off x="5632317" y="1646975"/>
            <a:ext cx="3305700" cy="2188850"/>
            <a:chOff x="5632317" y="1189775"/>
            <a:chExt cx="3305700" cy="2188850"/>
          </a:xfrm>
        </p:grpSpPr>
        <p:sp>
          <p:nvSpPr>
            <p:cNvPr id="254" name="Google Shape;254;p29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3</a:t>
              </a:r>
              <a:endPara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5" name="Google Shape;255;p29"/>
            <p:cNvSpPr txBox="1"/>
            <p:nvPr/>
          </p:nvSpPr>
          <p:spPr>
            <a:xfrm>
              <a:off x="6167075" y="2057125"/>
              <a:ext cx="2236200" cy="13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Duis sit amet odio vel purus bibendum luctus. Morbi iaculis dapibus tristique. In hac habitasse platea dictumst.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6" name="Google Shape;256;p29"/>
          <p:cNvGrpSpPr/>
          <p:nvPr/>
        </p:nvGrpSpPr>
        <p:grpSpPr>
          <a:xfrm>
            <a:off x="0" y="1647189"/>
            <a:ext cx="3546900" cy="2188636"/>
            <a:chOff x="0" y="1189989"/>
            <a:chExt cx="3546900" cy="2188636"/>
          </a:xfrm>
        </p:grpSpPr>
        <p:sp>
          <p:nvSpPr>
            <p:cNvPr id="257" name="Google Shape;257;p29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1</a:t>
              </a:r>
              <a:endPara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8" name="Google Shape;258;p29"/>
            <p:cNvSpPr txBox="1"/>
            <p:nvPr/>
          </p:nvSpPr>
          <p:spPr>
            <a:xfrm>
              <a:off x="655350" y="2057125"/>
              <a:ext cx="2236200" cy="13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Duis sit amet odio vel purus bibendum luctus. Morbi iaculis dapibus tristique. In hac habitasse platea dictumst.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59" name="Google Shape;259;p29"/>
          <p:cNvGrpSpPr/>
          <p:nvPr/>
        </p:nvGrpSpPr>
        <p:grpSpPr>
          <a:xfrm>
            <a:off x="2944204" y="1646975"/>
            <a:ext cx="3305700" cy="2188850"/>
            <a:chOff x="2944204" y="1189775"/>
            <a:chExt cx="3305700" cy="2188850"/>
          </a:xfrm>
        </p:grpSpPr>
        <p:sp>
          <p:nvSpPr>
            <p:cNvPr id="260" name="Google Shape;260;p29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2</a:t>
              </a:r>
              <a:endPara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1" name="Google Shape;261;p29"/>
            <p:cNvSpPr txBox="1"/>
            <p:nvPr/>
          </p:nvSpPr>
          <p:spPr>
            <a:xfrm>
              <a:off x="3478950" y="2057125"/>
              <a:ext cx="2236200" cy="132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Lorem ipsum dolor sit amet, consectetur adipiscing elit. Duis sit amet odio vel purus bibendum luctus. Morbi iaculis dapibus tristique. In hac habitasse platea dictumst.</a:t>
              </a:r>
              <a:endParaRPr b="0"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67" name="Google Shape;267;p30"/>
          <p:cNvSpPr txBox="1"/>
          <p:nvPr>
            <p:ph idx="1" type="body"/>
          </p:nvPr>
        </p:nvSpPr>
        <p:spPr>
          <a:xfrm>
            <a:off x="1007700" y="15825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🍋</a:t>
            </a:r>
            <a:r>
              <a:rPr lang="en" sz="1500"/>
              <a:t>Yellow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8" name="Google Shape;268;p30"/>
          <p:cNvSpPr txBox="1"/>
          <p:nvPr>
            <p:ph idx="2" type="body"/>
          </p:nvPr>
        </p:nvSpPr>
        <p:spPr>
          <a:xfrm>
            <a:off x="3459811" y="15825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🧊</a:t>
            </a:r>
            <a:r>
              <a:rPr lang="en" sz="1500"/>
              <a:t>Blue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9" name="Google Shape;269;p30"/>
          <p:cNvSpPr txBox="1"/>
          <p:nvPr>
            <p:ph idx="3" type="body"/>
          </p:nvPr>
        </p:nvSpPr>
        <p:spPr>
          <a:xfrm>
            <a:off x="5911923" y="15825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🍉</a:t>
            </a:r>
            <a:r>
              <a:rPr lang="en" sz="1500"/>
              <a:t>Red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t/>
            </a:r>
            <a:endParaRPr sz="1100"/>
          </a:p>
        </p:txBody>
      </p: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0"/>
          <p:cNvSpPr txBox="1"/>
          <p:nvPr>
            <p:ph idx="1" type="body"/>
          </p:nvPr>
        </p:nvSpPr>
        <p:spPr>
          <a:xfrm>
            <a:off x="1007700" y="30303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🌽</a:t>
            </a:r>
            <a:r>
              <a:rPr lang="en" sz="1500"/>
              <a:t>Yellow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72" name="Google Shape;272;p30"/>
          <p:cNvSpPr txBox="1"/>
          <p:nvPr>
            <p:ph idx="2" type="body"/>
          </p:nvPr>
        </p:nvSpPr>
        <p:spPr>
          <a:xfrm>
            <a:off x="3459811" y="30303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🥣</a:t>
            </a:r>
            <a:r>
              <a:rPr lang="en" sz="1500"/>
              <a:t>Blue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73" name="Google Shape;273;p30"/>
          <p:cNvSpPr txBox="1"/>
          <p:nvPr>
            <p:ph idx="3" type="body"/>
          </p:nvPr>
        </p:nvSpPr>
        <p:spPr>
          <a:xfrm>
            <a:off x="5911923" y="3030350"/>
            <a:ext cx="22191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🌶️</a:t>
            </a:r>
            <a:r>
              <a:rPr lang="en" sz="1500"/>
              <a:t>Red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/>
          <p:nvPr>
            <p:ph idx="1" type="body"/>
          </p:nvPr>
        </p:nvSpPr>
        <p:spPr>
          <a:xfrm>
            <a:off x="571050" y="4363600"/>
            <a:ext cx="76584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79" name="Google Shape;279;p31"/>
          <p:cNvSpPr txBox="1"/>
          <p:nvPr>
            <p:ph idx="12" type="sldNum"/>
          </p:nvPr>
        </p:nvSpPr>
        <p:spPr>
          <a:xfrm>
            <a:off x="8229600" y="4197875"/>
            <a:ext cx="6096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553040"/>
            <a:ext cx="6096000" cy="3373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2"/>
          <p:cNvSpPr txBox="1"/>
          <p:nvPr>
            <p:ph idx="4294967295" type="body"/>
          </p:nvPr>
        </p:nvSpPr>
        <p:spPr>
          <a:xfrm>
            <a:off x="855300" y="373575"/>
            <a:ext cx="2590500" cy="4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 sz="2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Mobile project</a:t>
            </a:r>
            <a:endParaRPr b="1" sz="24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Show and explain your web, app or software projects using these gadget templates.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32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" name="Google Shape;287;p32"/>
          <p:cNvGrpSpPr/>
          <p:nvPr/>
        </p:nvGrpSpPr>
        <p:grpSpPr>
          <a:xfrm>
            <a:off x="5271751" y="953869"/>
            <a:ext cx="1839702" cy="3815906"/>
            <a:chOff x="2547150" y="238125"/>
            <a:chExt cx="2525675" cy="5238750"/>
          </a:xfrm>
        </p:grpSpPr>
        <p:sp>
          <p:nvSpPr>
            <p:cNvPr id="288" name="Google Shape;288;p32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3557025" y="5147100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3566400" y="434850"/>
              <a:ext cx="487175" cy="76850"/>
            </a:xfrm>
            <a:custGeom>
              <a:rect b="b" l="l" r="r" t="t"/>
              <a:pathLst>
                <a:path extrusionOk="0" h="3074" w="19487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2" name="Google Shape;292;p32"/>
          <p:cNvPicPr preferRelativeResize="0"/>
          <p:nvPr/>
        </p:nvPicPr>
        <p:blipFill rotWithShape="1">
          <a:blip r:embed="rId3">
            <a:alphaModFix/>
          </a:blip>
          <a:srcRect b="23785" l="0" r="0" t="0"/>
          <a:stretch/>
        </p:blipFill>
        <p:spPr>
          <a:xfrm>
            <a:off x="5312061" y="1285913"/>
            <a:ext cx="1758188" cy="315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idx="4294967295" type="subTitle"/>
          </p:nvPr>
        </p:nvSpPr>
        <p:spPr>
          <a:xfrm>
            <a:off x="786028" y="1718263"/>
            <a:ext cx="5771452" cy="2308324"/>
          </a:xfrm>
          <a:prstGeom prst="rect">
            <a:avLst/>
          </a:prstGeom>
          <a:solidFill>
            <a:schemeClr val="lt1">
              <a:alpha val="58431"/>
            </a:schemeClr>
          </a:solidFill>
          <a:ln>
            <a:noFill/>
          </a:ln>
          <a:effectLst>
            <a:outerShdw blurRad="42863" rotWithShape="0" algn="bl" dir="5400000" dist="9525">
              <a:schemeClr val="dk1">
                <a:alpha val="49803"/>
              </a:schemeClr>
            </a:outerShdw>
          </a:effectLst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1" i="0" lang="en" sz="72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Hello!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am Jayden Smith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am here because I love to give presentations. 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 can find me at @username</a:t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p15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33"/>
          <p:cNvGrpSpPr/>
          <p:nvPr/>
        </p:nvGrpSpPr>
        <p:grpSpPr>
          <a:xfrm>
            <a:off x="4874989" y="772609"/>
            <a:ext cx="2590423" cy="3997166"/>
            <a:chOff x="2112475" y="238125"/>
            <a:chExt cx="3395050" cy="5238750"/>
          </a:xfrm>
        </p:grpSpPr>
        <p:sp>
          <p:nvSpPr>
            <p:cNvPr id="299" name="Google Shape;299;p33"/>
            <p:cNvSpPr/>
            <p:nvPr/>
          </p:nvSpPr>
          <p:spPr>
            <a:xfrm>
              <a:off x="2112475" y="238125"/>
              <a:ext cx="3395050" cy="5238750"/>
            </a:xfrm>
            <a:custGeom>
              <a:rect b="b" l="l" r="r" t="t"/>
              <a:pathLst>
                <a:path extrusionOk="0" h="209550" w="135802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671350" y="5147100"/>
              <a:ext cx="279175" cy="179900"/>
            </a:xfrm>
            <a:custGeom>
              <a:rect b="b" l="l" r="r" t="t"/>
              <a:pathLst>
                <a:path extrusionOk="0" h="7196" w="11167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650725" y="446100"/>
              <a:ext cx="54375" cy="54350"/>
            </a:xfrm>
            <a:custGeom>
              <a:rect b="b" l="l" r="r" t="t"/>
              <a:pathLst>
                <a:path extrusionOk="0" h="2174" w="2175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761275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3" name="Google Shape;30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9020" y="1126419"/>
            <a:ext cx="2459280" cy="327906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3"/>
          <p:cNvSpPr txBox="1"/>
          <p:nvPr>
            <p:ph idx="4294967295" type="body"/>
          </p:nvPr>
        </p:nvSpPr>
        <p:spPr>
          <a:xfrm>
            <a:off x="855300" y="373575"/>
            <a:ext cx="2590500" cy="4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 sz="2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Tablet project</a:t>
            </a:r>
            <a:endParaRPr b="1" sz="24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"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Show and explain your web, app or software projects using these gadget templates.</a:t>
            </a:r>
            <a:endParaRPr sz="1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34"/>
          <p:cNvGrpSpPr/>
          <p:nvPr/>
        </p:nvGrpSpPr>
        <p:grpSpPr>
          <a:xfrm>
            <a:off x="3709774" y="1241129"/>
            <a:ext cx="4542205" cy="2661224"/>
            <a:chOff x="1177450" y="241631"/>
            <a:chExt cx="6173152" cy="3616776"/>
          </a:xfrm>
        </p:grpSpPr>
        <p:sp>
          <p:nvSpPr>
            <p:cNvPr id="311" name="Google Shape;311;p34"/>
            <p:cNvSpPr/>
            <p:nvPr/>
          </p:nvSpPr>
          <p:spPr>
            <a:xfrm>
              <a:off x="1682275" y="241631"/>
              <a:ext cx="5161606" cy="3454973"/>
            </a:xfrm>
            <a:custGeom>
              <a:rect b="b" l="l" r="r" t="t"/>
              <a:pathLst>
                <a:path extrusionOk="0" h="3454973" w="5161606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177450" y="3763229"/>
              <a:ext cx="6173152" cy="95178"/>
            </a:xfrm>
            <a:custGeom>
              <a:rect b="b" l="l" r="r" t="t"/>
              <a:pathLst>
                <a:path extrusionOk="0" h="95178" w="6173152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1177450" y="3687086"/>
              <a:ext cx="6172200" cy="76142"/>
            </a:xfrm>
            <a:custGeom>
              <a:rect b="b" l="l" r="r" t="t"/>
              <a:pathLst>
                <a:path extrusionOk="0" h="76142" w="617220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3806350" y="3687086"/>
              <a:ext cx="903922" cy="47589"/>
            </a:xfrm>
            <a:custGeom>
              <a:rect b="b" l="l" r="r" t="t"/>
              <a:pathLst>
                <a:path extrusionOk="0" h="47589" w="903922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5" name="Google Shape;315;p34"/>
          <p:cNvPicPr preferRelativeResize="0"/>
          <p:nvPr/>
        </p:nvPicPr>
        <p:blipFill rotWithShape="1">
          <a:blip r:embed="rId3">
            <a:alphaModFix/>
          </a:blip>
          <a:srcRect b="6620" l="0" r="0" t="0"/>
          <a:stretch/>
        </p:blipFill>
        <p:spPr>
          <a:xfrm>
            <a:off x="4216950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4"/>
          <p:cNvSpPr txBox="1"/>
          <p:nvPr>
            <p:ph idx="4294967295" type="body"/>
          </p:nvPr>
        </p:nvSpPr>
        <p:spPr>
          <a:xfrm>
            <a:off x="855300" y="373575"/>
            <a:ext cx="2590500" cy="439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 sz="240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Desktop project</a:t>
            </a:r>
            <a:endParaRPr b="1" sz="240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"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Show and explain your web, app or software projects using these gadget templates.</a:t>
            </a:r>
            <a:endParaRPr sz="1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/>
          <p:nvPr>
            <p:ph idx="4294967295" type="subTitle"/>
          </p:nvPr>
        </p:nvSpPr>
        <p:spPr>
          <a:xfrm>
            <a:off x="702900" y="1288473"/>
            <a:ext cx="3694800" cy="2400657"/>
          </a:xfrm>
          <a:prstGeom prst="rect">
            <a:avLst/>
          </a:prstGeom>
          <a:solidFill>
            <a:schemeClr val="lt1">
              <a:alpha val="45098"/>
            </a:schemeClr>
          </a:solidFill>
          <a:ln>
            <a:noFill/>
          </a:ln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1" i="0" lang="en" sz="60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Thanks!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Any questions?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You can find me at:</a:t>
            </a:r>
            <a:endParaRPr b="0" i="0" sz="18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2857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@username</a:t>
            </a:r>
            <a:endParaRPr b="0" i="0" sz="18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2857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user@mail.me</a:t>
            </a:r>
            <a:endParaRPr b="0" i="0" sz="18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22" name="Google Shape;322;p35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6"/>
          <p:cNvSpPr txBox="1"/>
          <p:nvPr>
            <p:ph type="ctrTitle"/>
          </p:nvPr>
        </p:nvSpPr>
        <p:spPr>
          <a:xfrm>
            <a:off x="1612525" y="1113501"/>
            <a:ext cx="27888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Extra Resources</a:t>
            </a:r>
            <a:endParaRPr/>
          </a:p>
        </p:txBody>
      </p:sp>
      <p:sp>
        <p:nvSpPr>
          <p:cNvPr id="328" name="Google Shape;328;p36"/>
          <p:cNvSpPr txBox="1"/>
          <p:nvPr>
            <p:ph idx="1" type="subTitle"/>
          </p:nvPr>
        </p:nvSpPr>
        <p:spPr>
          <a:xfrm>
            <a:off x="1612525" y="2141608"/>
            <a:ext cx="27888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000"/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  <p:sp>
        <p:nvSpPr>
          <p:cNvPr id="329" name="Google Shape;329;p36"/>
          <p:cNvSpPr txBox="1"/>
          <p:nvPr/>
        </p:nvSpPr>
        <p:spPr>
          <a:xfrm>
            <a:off x="309375" y="309375"/>
            <a:ext cx="10428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6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35" name="Google Shape;335;p37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37"/>
          <p:cNvSpPr/>
          <p:nvPr/>
        </p:nvSpPr>
        <p:spPr>
          <a:xfrm>
            <a:off x="7735208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37"/>
          <p:cNvSpPr/>
          <p:nvPr/>
        </p:nvSpPr>
        <p:spPr>
          <a:xfrm>
            <a:off x="7075124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37"/>
          <p:cNvSpPr/>
          <p:nvPr/>
        </p:nvSpPr>
        <p:spPr>
          <a:xfrm>
            <a:off x="6415040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4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37"/>
          <p:cNvSpPr/>
          <p:nvPr/>
        </p:nvSpPr>
        <p:spPr>
          <a:xfrm>
            <a:off x="5754956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7"/>
          <p:cNvSpPr/>
          <p:nvPr/>
        </p:nvSpPr>
        <p:spPr>
          <a:xfrm>
            <a:off x="5094872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4434788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3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37"/>
          <p:cNvSpPr/>
          <p:nvPr/>
        </p:nvSpPr>
        <p:spPr>
          <a:xfrm>
            <a:off x="3774704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3114619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37"/>
          <p:cNvSpPr/>
          <p:nvPr/>
        </p:nvSpPr>
        <p:spPr>
          <a:xfrm>
            <a:off x="2454535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37"/>
          <p:cNvSpPr/>
          <p:nvPr/>
        </p:nvSpPr>
        <p:spPr>
          <a:xfrm>
            <a:off x="1794451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37"/>
          <p:cNvSpPr/>
          <p:nvPr/>
        </p:nvSpPr>
        <p:spPr>
          <a:xfrm>
            <a:off x="1134367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37"/>
          <p:cNvSpPr/>
          <p:nvPr/>
        </p:nvSpPr>
        <p:spPr>
          <a:xfrm>
            <a:off x="474283" y="2679750"/>
            <a:ext cx="822900" cy="393600"/>
          </a:xfrm>
          <a:prstGeom prst="homePlate">
            <a:avLst>
              <a:gd fmla="val 32030" name="adj"/>
            </a:avLst>
          </a:prstGeom>
          <a:solidFill>
            <a:schemeClr val="accent1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0" lIns="27430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JAN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37"/>
          <p:cNvSpPr/>
          <p:nvPr/>
        </p:nvSpPr>
        <p:spPr>
          <a:xfrm>
            <a:off x="0" y="2679750"/>
            <a:ext cx="637200" cy="393600"/>
          </a:xfrm>
          <a:prstGeom prst="homePlate">
            <a:avLst>
              <a:gd fmla="val 32030" name="adj"/>
            </a:avLst>
          </a:prstGeom>
          <a:solidFill>
            <a:schemeClr val="lt2"/>
          </a:solidFill>
          <a:ln>
            <a:noFill/>
          </a:ln>
          <a:effectLst>
            <a:outerShdw blurRad="28575" rotWithShape="0" algn="bl" dist="95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9" name="Google Shape;349;p37"/>
          <p:cNvCxnSpPr/>
          <p:nvPr/>
        </p:nvCxnSpPr>
        <p:spPr>
          <a:xfrm rot="10800000">
            <a:off x="768923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0" name="Google Shape;350;p37"/>
          <p:cNvSpPr txBox="1"/>
          <p:nvPr/>
        </p:nvSpPr>
        <p:spPr>
          <a:xfrm>
            <a:off x="727900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1" name="Google Shape;351;p37"/>
          <p:cNvCxnSpPr/>
          <p:nvPr/>
        </p:nvCxnSpPr>
        <p:spPr>
          <a:xfrm rot="10800000">
            <a:off x="2090158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2" name="Google Shape;352;p37"/>
          <p:cNvSpPr txBox="1"/>
          <p:nvPr/>
        </p:nvSpPr>
        <p:spPr>
          <a:xfrm>
            <a:off x="2050642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3" name="Google Shape;353;p37"/>
          <p:cNvCxnSpPr/>
          <p:nvPr/>
        </p:nvCxnSpPr>
        <p:spPr>
          <a:xfrm rot="10800000">
            <a:off x="3411393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4" name="Google Shape;354;p37"/>
          <p:cNvSpPr txBox="1"/>
          <p:nvPr/>
        </p:nvSpPr>
        <p:spPr>
          <a:xfrm>
            <a:off x="3373384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5" name="Google Shape;355;p37"/>
          <p:cNvCxnSpPr/>
          <p:nvPr/>
        </p:nvCxnSpPr>
        <p:spPr>
          <a:xfrm rot="10800000">
            <a:off x="4732628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6" name="Google Shape;356;p37"/>
          <p:cNvSpPr txBox="1"/>
          <p:nvPr/>
        </p:nvSpPr>
        <p:spPr>
          <a:xfrm>
            <a:off x="4696126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7" name="Google Shape;357;p37"/>
          <p:cNvCxnSpPr/>
          <p:nvPr/>
        </p:nvCxnSpPr>
        <p:spPr>
          <a:xfrm rot="10800000">
            <a:off x="6053863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58" name="Google Shape;358;p37"/>
          <p:cNvSpPr txBox="1"/>
          <p:nvPr/>
        </p:nvSpPr>
        <p:spPr>
          <a:xfrm>
            <a:off x="6018868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9" name="Google Shape;359;p37"/>
          <p:cNvCxnSpPr/>
          <p:nvPr/>
        </p:nvCxnSpPr>
        <p:spPr>
          <a:xfrm rot="10800000">
            <a:off x="7375098" y="2205731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0" name="Google Shape;360;p37"/>
          <p:cNvSpPr txBox="1"/>
          <p:nvPr/>
        </p:nvSpPr>
        <p:spPr>
          <a:xfrm>
            <a:off x="7341610" y="16510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1" name="Google Shape;361;p37"/>
          <p:cNvCxnSpPr/>
          <p:nvPr/>
        </p:nvCxnSpPr>
        <p:spPr>
          <a:xfrm rot="10800000">
            <a:off x="1439687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2" name="Google Shape;362;p37"/>
          <p:cNvSpPr txBox="1"/>
          <p:nvPr/>
        </p:nvSpPr>
        <p:spPr>
          <a:xfrm>
            <a:off x="1369548" y="35719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3" name="Google Shape;363;p37"/>
          <p:cNvCxnSpPr/>
          <p:nvPr/>
        </p:nvCxnSpPr>
        <p:spPr>
          <a:xfrm rot="10800000">
            <a:off x="2760922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4" name="Google Shape;364;p37"/>
          <p:cNvSpPr txBox="1"/>
          <p:nvPr/>
        </p:nvSpPr>
        <p:spPr>
          <a:xfrm>
            <a:off x="2699944" y="35719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5" name="Google Shape;365;p37"/>
          <p:cNvCxnSpPr/>
          <p:nvPr/>
        </p:nvCxnSpPr>
        <p:spPr>
          <a:xfrm rot="10800000">
            <a:off x="4082157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6" name="Google Shape;366;p37"/>
          <p:cNvSpPr txBox="1"/>
          <p:nvPr/>
        </p:nvSpPr>
        <p:spPr>
          <a:xfrm>
            <a:off x="4030339" y="35719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p37"/>
          <p:cNvCxnSpPr/>
          <p:nvPr/>
        </p:nvCxnSpPr>
        <p:spPr>
          <a:xfrm rot="10800000">
            <a:off x="5403392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68" name="Google Shape;368;p37"/>
          <p:cNvSpPr txBox="1"/>
          <p:nvPr/>
        </p:nvSpPr>
        <p:spPr>
          <a:xfrm>
            <a:off x="5360735" y="35719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9" name="Google Shape;369;p37"/>
          <p:cNvCxnSpPr/>
          <p:nvPr/>
        </p:nvCxnSpPr>
        <p:spPr>
          <a:xfrm rot="10800000">
            <a:off x="6724627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70" name="Google Shape;370;p37"/>
          <p:cNvSpPr txBox="1"/>
          <p:nvPr/>
        </p:nvSpPr>
        <p:spPr>
          <a:xfrm>
            <a:off x="6691131" y="35719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71" name="Google Shape;371;p37"/>
          <p:cNvCxnSpPr/>
          <p:nvPr/>
        </p:nvCxnSpPr>
        <p:spPr>
          <a:xfrm rot="10800000">
            <a:off x="8045862" y="3048769"/>
            <a:ext cx="0" cy="4986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372" name="Google Shape;372;p37"/>
          <p:cNvSpPr txBox="1"/>
          <p:nvPr/>
        </p:nvSpPr>
        <p:spPr>
          <a:xfrm>
            <a:off x="8008073" y="35719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8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378" name="Google Shape;378;p38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0" y="24472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228600">
            <a:solidFill>
              <a:schemeClr val="dk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8"/>
          <p:cNvSpPr/>
          <p:nvPr/>
        </p:nvSpPr>
        <p:spPr>
          <a:xfrm>
            <a:off x="0" y="2447228"/>
            <a:ext cx="9144000" cy="1011043"/>
          </a:xfrm>
          <a:custGeom>
            <a:rect b="b" l="l" r="r" t="t"/>
            <a:pathLst>
              <a:path extrusionOk="0" h="1348058" w="1219200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dash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1" name="Google Shape;381;p38"/>
          <p:cNvGrpSpPr/>
          <p:nvPr/>
        </p:nvGrpSpPr>
        <p:grpSpPr>
          <a:xfrm>
            <a:off x="1786339" y="1779601"/>
            <a:ext cx="473400" cy="473400"/>
            <a:chOff x="1786339" y="1703401"/>
            <a:chExt cx="473400" cy="473400"/>
          </a:xfrm>
        </p:grpSpPr>
        <p:sp>
          <p:nvSpPr>
            <p:cNvPr id="382" name="Google Shape;382;p38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84" name="Google Shape;384;p38"/>
          <p:cNvGrpSpPr/>
          <p:nvPr/>
        </p:nvGrpSpPr>
        <p:grpSpPr>
          <a:xfrm>
            <a:off x="3814414" y="1779601"/>
            <a:ext cx="473400" cy="473400"/>
            <a:chOff x="3814414" y="1703401"/>
            <a:chExt cx="473400" cy="473400"/>
          </a:xfrm>
        </p:grpSpPr>
        <p:sp>
          <p:nvSpPr>
            <p:cNvPr id="385" name="Google Shape;385;p38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3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87" name="Google Shape;387;p38"/>
          <p:cNvGrpSpPr/>
          <p:nvPr/>
        </p:nvGrpSpPr>
        <p:grpSpPr>
          <a:xfrm>
            <a:off x="5842489" y="1779601"/>
            <a:ext cx="473400" cy="473400"/>
            <a:chOff x="5842489" y="1703401"/>
            <a:chExt cx="473400" cy="473400"/>
          </a:xfrm>
        </p:grpSpPr>
        <p:sp>
          <p:nvSpPr>
            <p:cNvPr id="388" name="Google Shape;388;p38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5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90" name="Google Shape;390;p38"/>
          <p:cNvGrpSpPr/>
          <p:nvPr/>
        </p:nvGrpSpPr>
        <p:grpSpPr>
          <a:xfrm>
            <a:off x="6880814" y="3652500"/>
            <a:ext cx="473400" cy="473400"/>
            <a:chOff x="6880814" y="3576300"/>
            <a:chExt cx="473400" cy="473400"/>
          </a:xfrm>
        </p:grpSpPr>
        <p:sp>
          <p:nvSpPr>
            <p:cNvPr id="391" name="Google Shape;391;p38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92" name="Google Shape;392;p38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6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93" name="Google Shape;393;p38"/>
          <p:cNvGrpSpPr/>
          <p:nvPr/>
        </p:nvGrpSpPr>
        <p:grpSpPr>
          <a:xfrm>
            <a:off x="4852739" y="3652500"/>
            <a:ext cx="473400" cy="473400"/>
            <a:chOff x="4852739" y="3576300"/>
            <a:chExt cx="473400" cy="473400"/>
          </a:xfrm>
        </p:grpSpPr>
        <p:sp>
          <p:nvSpPr>
            <p:cNvPr id="394" name="Google Shape;394;p38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95" name="Google Shape;395;p38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4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96" name="Google Shape;396;p38"/>
          <p:cNvGrpSpPr/>
          <p:nvPr/>
        </p:nvGrpSpPr>
        <p:grpSpPr>
          <a:xfrm>
            <a:off x="2824664" y="3652500"/>
            <a:ext cx="473400" cy="473400"/>
            <a:chOff x="2824664" y="3576300"/>
            <a:chExt cx="473400" cy="473400"/>
          </a:xfrm>
        </p:grpSpPr>
        <p:sp>
          <p:nvSpPr>
            <p:cNvPr id="397" name="Google Shape;397;p38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fmla="val 10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398" name="Google Shape;398;p38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</a:t>
              </a:r>
              <a:endParaRPr b="0" i="0" sz="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399" name="Google Shape;399;p38"/>
          <p:cNvSpPr txBox="1"/>
          <p:nvPr/>
        </p:nvSpPr>
        <p:spPr>
          <a:xfrm>
            <a:off x="1379850" y="12323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0" name="Google Shape;400;p38"/>
          <p:cNvSpPr txBox="1"/>
          <p:nvPr/>
        </p:nvSpPr>
        <p:spPr>
          <a:xfrm>
            <a:off x="3377205" y="12323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Red is the colour of danger and courage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1" name="Google Shape;401;p38"/>
          <p:cNvSpPr txBox="1"/>
          <p:nvPr/>
        </p:nvSpPr>
        <p:spPr>
          <a:xfrm>
            <a:off x="5436010" y="12323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Black is the color of ebony and of outer space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2418175" y="41398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Yellow is the color of gold, butter and ripe lemons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4446255" y="41398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White is the color of milk and fresh snow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4" name="Google Shape;404;p38"/>
          <p:cNvSpPr txBox="1"/>
          <p:nvPr/>
        </p:nvSpPr>
        <p:spPr>
          <a:xfrm>
            <a:off x="6474335" y="41398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9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10" name="Google Shape;410;p39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11" name="Google Shape;411;p39"/>
          <p:cNvGraphicFramePr/>
          <p:nvPr/>
        </p:nvGraphicFramePr>
        <p:xfrm>
          <a:off x="309062" y="14849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{3AC08C1D-91E4-4203-A513-4E9085E56B7E}</a:tableStyleId>
              </a:tblPr>
              <a:tblGrid>
                <a:gridCol w="114485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  <a:gridCol w="444800"/>
              </a:tblGrid>
              <a:tr h="28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Week 1</a:t>
                      </a:r>
                      <a:endParaRPr b="1"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gridSpan="7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Week 2</a:t>
                      </a:r>
                      <a:endParaRPr b="1"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5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6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7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8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9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10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1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2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3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4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5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◆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6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7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2887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 8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45700" marB="45700" marR="91425" marL="91425" anchor="ctr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0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17" name="Google Shape;417;p40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0"/>
          <p:cNvSpPr/>
          <p:nvPr/>
        </p:nvSpPr>
        <p:spPr>
          <a:xfrm>
            <a:off x="702900" y="1514777"/>
            <a:ext cx="3798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13716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STRENGTHS</a:t>
            </a:r>
            <a:endParaRPr b="1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19" name="Google Shape;419;p40"/>
          <p:cNvSpPr/>
          <p:nvPr/>
        </p:nvSpPr>
        <p:spPr>
          <a:xfrm>
            <a:off x="4582440" y="1514777"/>
            <a:ext cx="3798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1371600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WEAKNESSES</a:t>
            </a:r>
            <a:endParaRPr b="1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Yellow is the color of gold, butter and ripe lemons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0" name="Google Shape;420;p40"/>
          <p:cNvSpPr/>
          <p:nvPr/>
        </p:nvSpPr>
        <p:spPr>
          <a:xfrm>
            <a:off x="702900" y="3026642"/>
            <a:ext cx="3798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91425" spcFirstLastPara="1" rIns="13716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Black is the color of ebony and of outer space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OPPORTUNITIES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1" name="Google Shape;421;p40"/>
          <p:cNvSpPr/>
          <p:nvPr/>
        </p:nvSpPr>
        <p:spPr>
          <a:xfrm>
            <a:off x="4582440" y="3026642"/>
            <a:ext cx="3798600" cy="143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b" bIns="91425" lIns="1371600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White is the color of milk and fresh snow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THREATS</a:t>
            </a:r>
            <a:endParaRPr b="0" i="0" sz="14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2" name="Google Shape;422;p40"/>
          <p:cNvSpPr/>
          <p:nvPr/>
        </p:nvSpPr>
        <p:spPr>
          <a:xfrm>
            <a:off x="3411087" y="1853422"/>
            <a:ext cx="2182800" cy="2182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0"/>
          <p:cNvSpPr/>
          <p:nvPr/>
        </p:nvSpPr>
        <p:spPr>
          <a:xfrm rot="5400000">
            <a:off x="3492274" y="1853422"/>
            <a:ext cx="2182800" cy="2182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2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0"/>
          <p:cNvSpPr/>
          <p:nvPr/>
        </p:nvSpPr>
        <p:spPr>
          <a:xfrm rot="10800000">
            <a:off x="3492274" y="1935850"/>
            <a:ext cx="2182800" cy="2182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4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0"/>
          <p:cNvSpPr/>
          <p:nvPr/>
        </p:nvSpPr>
        <p:spPr>
          <a:xfrm rot="-5400000">
            <a:off x="3411087" y="1935850"/>
            <a:ext cx="2182800" cy="2182800"/>
          </a:xfrm>
          <a:prstGeom prst="pie">
            <a:avLst>
              <a:gd fmla="val 10788866" name="adj1"/>
              <a:gd fmla="val 16200000" name="adj2"/>
            </a:avLst>
          </a:prstGeom>
          <a:solidFill>
            <a:schemeClr val="accent3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0"/>
          <p:cNvSpPr/>
          <p:nvPr/>
        </p:nvSpPr>
        <p:spPr>
          <a:xfrm>
            <a:off x="3913625" y="2308744"/>
            <a:ext cx="315686" cy="425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ontserrat;600"/>
              </a:rPr>
              <a:t>S</a:t>
            </a:r>
          </a:p>
        </p:txBody>
      </p:sp>
      <p:sp>
        <p:nvSpPr>
          <p:cNvPr id="427" name="Google Shape;427;p40"/>
          <p:cNvSpPr/>
          <p:nvPr/>
        </p:nvSpPr>
        <p:spPr>
          <a:xfrm>
            <a:off x="4754607" y="2315715"/>
            <a:ext cx="560539" cy="41384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ontserrat;600"/>
              </a:rPr>
              <a:t>W</a:t>
            </a:r>
          </a:p>
        </p:txBody>
      </p:sp>
      <p:sp>
        <p:nvSpPr>
          <p:cNvPr id="428" name="Google Shape;428;p40"/>
          <p:cNvSpPr/>
          <p:nvPr/>
        </p:nvSpPr>
        <p:spPr>
          <a:xfrm>
            <a:off x="3882391" y="3231688"/>
            <a:ext cx="406042" cy="4250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ontserrat;600"/>
              </a:rPr>
              <a:t>O</a:t>
            </a:r>
          </a:p>
        </p:txBody>
      </p:sp>
      <p:sp>
        <p:nvSpPr>
          <p:cNvPr id="429" name="Google Shape;429;p40"/>
          <p:cNvSpPr/>
          <p:nvPr/>
        </p:nvSpPr>
        <p:spPr>
          <a:xfrm>
            <a:off x="4857791" y="3238659"/>
            <a:ext cx="305647" cy="41384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Montserrat;600"/>
              </a:rPr>
              <a:t>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1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435" name="Google Shape;435;p41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6" name="Google Shape;436;p41"/>
          <p:cNvGrpSpPr/>
          <p:nvPr/>
        </p:nvGrpSpPr>
        <p:grpSpPr>
          <a:xfrm>
            <a:off x="702937" y="1476641"/>
            <a:ext cx="3333983" cy="2997309"/>
            <a:chOff x="3778727" y="4460423"/>
            <a:chExt cx="720160" cy="647437"/>
          </a:xfrm>
        </p:grpSpPr>
        <p:sp>
          <p:nvSpPr>
            <p:cNvPr id="437" name="Google Shape;437;p41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PURCHASE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LOYALTY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AWARENESS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EVALUATION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41" name="Google Shape;441;p41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DISCOVERY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42" name="Google Shape;442;p41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INTENT</a:t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1" i="0" sz="1200" u="none" cap="none" strike="noStrik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cxnSp>
        <p:nvCxnSpPr>
          <p:cNvPr id="444" name="Google Shape;444;p41"/>
          <p:cNvCxnSpPr/>
          <p:nvPr/>
        </p:nvCxnSpPr>
        <p:spPr>
          <a:xfrm>
            <a:off x="3962991" y="1972763"/>
            <a:ext cx="976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5" name="Google Shape;445;p41"/>
          <p:cNvSpPr txBox="1"/>
          <p:nvPr/>
        </p:nvSpPr>
        <p:spPr>
          <a:xfrm>
            <a:off x="4996479" y="1813790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46" name="Google Shape;446;p41"/>
          <p:cNvCxnSpPr/>
          <p:nvPr/>
        </p:nvCxnSpPr>
        <p:spPr>
          <a:xfrm>
            <a:off x="3819148" y="2417781"/>
            <a:ext cx="1120500" cy="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7" name="Google Shape;447;p41"/>
          <p:cNvSpPr txBox="1"/>
          <p:nvPr/>
        </p:nvSpPr>
        <p:spPr>
          <a:xfrm>
            <a:off x="4996479" y="2258799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48" name="Google Shape;448;p41"/>
          <p:cNvCxnSpPr/>
          <p:nvPr/>
        </p:nvCxnSpPr>
        <p:spPr>
          <a:xfrm>
            <a:off x="3614737" y="2862799"/>
            <a:ext cx="13248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49" name="Google Shape;449;p41"/>
          <p:cNvSpPr txBox="1"/>
          <p:nvPr/>
        </p:nvSpPr>
        <p:spPr>
          <a:xfrm>
            <a:off x="4996479" y="2703807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50" name="Google Shape;450;p41"/>
          <p:cNvCxnSpPr/>
          <p:nvPr/>
        </p:nvCxnSpPr>
        <p:spPr>
          <a:xfrm>
            <a:off x="3440611" y="3307794"/>
            <a:ext cx="14988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51" name="Google Shape;451;p41"/>
          <p:cNvSpPr txBox="1"/>
          <p:nvPr/>
        </p:nvSpPr>
        <p:spPr>
          <a:xfrm>
            <a:off x="4996479" y="3148816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52" name="Google Shape;452;p41"/>
          <p:cNvCxnSpPr/>
          <p:nvPr/>
        </p:nvCxnSpPr>
        <p:spPr>
          <a:xfrm>
            <a:off x="3251330" y="3752811"/>
            <a:ext cx="16881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53" name="Google Shape;453;p41"/>
          <p:cNvSpPr txBox="1"/>
          <p:nvPr/>
        </p:nvSpPr>
        <p:spPr>
          <a:xfrm>
            <a:off x="4996479" y="3593825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454" name="Google Shape;454;p41"/>
          <p:cNvCxnSpPr/>
          <p:nvPr/>
        </p:nvCxnSpPr>
        <p:spPr>
          <a:xfrm>
            <a:off x="3054496" y="4197806"/>
            <a:ext cx="18771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455" name="Google Shape;455;p41"/>
          <p:cNvSpPr txBox="1"/>
          <p:nvPr/>
        </p:nvSpPr>
        <p:spPr>
          <a:xfrm>
            <a:off x="4996479" y="4038833"/>
            <a:ext cx="2574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Insert your content</a:t>
            </a:r>
            <a:endParaRPr b="0" i="0" sz="10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461" name="Google Shape;461;p42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42"/>
          <p:cNvPicPr preferRelativeResize="0"/>
          <p:nvPr/>
        </p:nvPicPr>
        <p:blipFill rotWithShape="1">
          <a:blip r:embed="rId3">
            <a:alphaModFix/>
          </a:blip>
          <a:srcRect b="9811" l="19633" r="0" t="9820"/>
          <a:stretch/>
        </p:blipFill>
        <p:spPr>
          <a:xfrm>
            <a:off x="85530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3" name="Google Shape;463;p42"/>
          <p:cNvSpPr txBox="1"/>
          <p:nvPr/>
        </p:nvSpPr>
        <p:spPr>
          <a:xfrm>
            <a:off x="86032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Imani Jackson</a:t>
            </a:r>
            <a:br>
              <a:rPr b="0" i="0" lang="en" sz="14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64" name="Google Shape;46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3502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5" name="Google Shape;465;p42"/>
          <p:cNvSpPr txBox="1"/>
          <p:nvPr/>
        </p:nvSpPr>
        <p:spPr>
          <a:xfrm>
            <a:off x="284005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Marcos Galán</a:t>
            </a:r>
            <a:br>
              <a:rPr b="0" i="0" lang="en" sz="14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66" name="Google Shape;466;p42"/>
          <p:cNvPicPr preferRelativeResize="0"/>
          <p:nvPr/>
        </p:nvPicPr>
        <p:blipFill rotWithShape="1">
          <a:blip r:embed="rId5">
            <a:alphaModFix/>
          </a:blip>
          <a:srcRect b="24939" l="47271" r="0" t="22330"/>
          <a:stretch/>
        </p:blipFill>
        <p:spPr>
          <a:xfrm>
            <a:off x="4814750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7" name="Google Shape;467;p42"/>
          <p:cNvSpPr txBox="1"/>
          <p:nvPr/>
        </p:nvSpPr>
        <p:spPr>
          <a:xfrm>
            <a:off x="4819775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Ixchel Valdía</a:t>
            </a:r>
            <a:br>
              <a:rPr b="0" i="0" lang="en" sz="14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68" name="Google Shape;468;p42"/>
          <p:cNvPicPr preferRelativeResize="0"/>
          <p:nvPr/>
        </p:nvPicPr>
        <p:blipFill rotWithShape="1">
          <a:blip r:embed="rId6">
            <a:alphaModFix/>
          </a:blip>
          <a:srcRect b="29406" l="0" r="0" t="3926"/>
          <a:stretch/>
        </p:blipFill>
        <p:spPr>
          <a:xfrm>
            <a:off x="6794475" y="17599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69" name="Google Shape;469;p42"/>
          <p:cNvSpPr txBox="1"/>
          <p:nvPr/>
        </p:nvSpPr>
        <p:spPr>
          <a:xfrm>
            <a:off x="6799500" y="33790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Nils Årud</a:t>
            </a:r>
            <a:br>
              <a:rPr b="0" i="0" lang="en" sz="14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0" i="0" lang="en" sz="8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b="0" i="0" sz="800" u="none" cap="none" strike="noStrike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Blue is the colour of the clear sky and the deep sea</a:t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>
            <p:ph type="ctrTitle"/>
          </p:nvPr>
        </p:nvSpPr>
        <p:spPr>
          <a:xfrm>
            <a:off x="1612525" y="1113501"/>
            <a:ext cx="27888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115" name="Google Shape;115;p16"/>
          <p:cNvSpPr txBox="1"/>
          <p:nvPr>
            <p:ph idx="1" type="subTitle"/>
          </p:nvPr>
        </p:nvSpPr>
        <p:spPr>
          <a:xfrm>
            <a:off x="1612525" y="2141608"/>
            <a:ext cx="27888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ts val="2000"/>
              <a:buNone/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309375" y="309375"/>
            <a:ext cx="1042800" cy="13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6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475" name="Google Shape;475;p43"/>
          <p:cNvSpPr txBox="1"/>
          <p:nvPr>
            <p:ph idx="12" type="sldNum"/>
          </p:nvPr>
        </p:nvSpPr>
        <p:spPr>
          <a:xfrm>
            <a:off x="8229600" y="4533850"/>
            <a:ext cx="60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6" name="Google Shape;476;p43"/>
          <p:cNvGraphicFramePr/>
          <p:nvPr/>
        </p:nvGraphicFramePr>
        <p:xfrm>
          <a:off x="390699" y="13965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{B8A6AD00-10DF-4515-8FF8-22E0A11886F1}</a:tableStyleId>
              </a:tblPr>
              <a:tblGrid>
                <a:gridCol w="1021850"/>
                <a:gridCol w="789900"/>
                <a:gridCol w="789900"/>
                <a:gridCol w="789900"/>
                <a:gridCol w="789900"/>
                <a:gridCol w="789900"/>
                <a:gridCol w="789900"/>
                <a:gridCol w="789900"/>
              </a:tblGrid>
              <a:tr h="3116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SUNDAY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MONDAY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TUESDAY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WEDNESDAY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THURSDAY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FRIDAY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700"/>
                        <a:buFont typeface="Arial"/>
                        <a:buNone/>
                      </a:pPr>
                      <a:r>
                        <a:rPr lang="en" sz="700" u="none" cap="none" strike="noStrike">
                          <a:solidFill>
                            <a:schemeClr val="lt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SATURDAY</a:t>
                      </a:r>
                      <a:endParaRPr sz="700" u="none" cap="none" strike="noStrike">
                        <a:solidFill>
                          <a:schemeClr val="lt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09:00 - 09:45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10:00 - 10:45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11:00 - 11:45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12:00 - 13:15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✔ Free time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13:30 - 14:15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14:30 - 15:15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18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2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15:30 - 16:15</a:t>
                      </a:r>
                      <a:endParaRPr sz="800" u="none" cap="none" strike="noStrike">
                        <a:solidFill>
                          <a:schemeClr val="dk2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 u="none" cap="none" strike="noStrike">
                          <a:solidFill>
                            <a:schemeClr val="dk1"/>
                          </a:solidFill>
                          <a:latin typeface="Nunito Sans"/>
                          <a:ea typeface="Nunito Sans"/>
                          <a:cs typeface="Nunito Sans"/>
                          <a:sym typeface="Nunito Sans"/>
                        </a:rPr>
                        <a:t>Task</a:t>
                      </a:r>
                      <a:endParaRPr sz="800" u="none" cap="none" strike="noStrike">
                        <a:solidFill>
                          <a:schemeClr val="dk1"/>
                        </a:solidFill>
                        <a:latin typeface="Nunito Sans"/>
                        <a:ea typeface="Nunito Sans"/>
                        <a:cs typeface="Nunito Sans"/>
                        <a:sym typeface="Nunito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44"/>
          <p:cNvGrpSpPr/>
          <p:nvPr/>
        </p:nvGrpSpPr>
        <p:grpSpPr>
          <a:xfrm>
            <a:off x="667640" y="469265"/>
            <a:ext cx="190924" cy="241460"/>
            <a:chOff x="584925" y="238125"/>
            <a:chExt cx="415200" cy="525100"/>
          </a:xfrm>
        </p:grpSpPr>
        <p:sp>
          <p:nvSpPr>
            <p:cNvPr id="482" name="Google Shape;482;p44"/>
            <p:cNvSpPr/>
            <p:nvPr/>
          </p:nvSpPr>
          <p:spPr>
            <a:xfrm>
              <a:off x="621550" y="29917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633750" y="2381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44"/>
            <p:cNvSpPr/>
            <p:nvPr/>
          </p:nvSpPr>
          <p:spPr>
            <a:xfrm>
              <a:off x="716800" y="2381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44"/>
            <p:cNvSpPr/>
            <p:nvPr/>
          </p:nvSpPr>
          <p:spPr>
            <a:xfrm>
              <a:off x="799825" y="2381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44"/>
            <p:cNvSpPr/>
            <p:nvPr/>
          </p:nvSpPr>
          <p:spPr>
            <a:xfrm>
              <a:off x="882875" y="2381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44"/>
            <p:cNvSpPr/>
            <p:nvPr/>
          </p:nvSpPr>
          <p:spPr>
            <a:xfrm>
              <a:off x="584925" y="26132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44"/>
          <p:cNvGrpSpPr/>
          <p:nvPr/>
        </p:nvGrpSpPr>
        <p:grpSpPr>
          <a:xfrm>
            <a:off x="1186919" y="529352"/>
            <a:ext cx="204408" cy="170162"/>
            <a:chOff x="1244325" y="314425"/>
            <a:chExt cx="444525" cy="370050"/>
          </a:xfrm>
        </p:grpSpPr>
        <p:sp>
          <p:nvSpPr>
            <p:cNvPr id="489" name="Google Shape;489;p44"/>
            <p:cNvSpPr/>
            <p:nvPr/>
          </p:nvSpPr>
          <p:spPr>
            <a:xfrm>
              <a:off x="1388425" y="463425"/>
              <a:ext cx="143525" cy="143500"/>
            </a:xfrm>
            <a:custGeom>
              <a:rect b="b" l="l" r="r" t="t"/>
              <a:pathLst>
                <a:path extrusionOk="0" h="5740" w="5741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44"/>
            <p:cNvSpPr/>
            <p:nvPr/>
          </p:nvSpPr>
          <p:spPr>
            <a:xfrm>
              <a:off x="1244325" y="314425"/>
              <a:ext cx="444525" cy="370050"/>
            </a:xfrm>
            <a:custGeom>
              <a:rect b="b" l="l" r="r" t="t"/>
              <a:pathLst>
                <a:path extrusionOk="0" h="14802" w="17781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44"/>
          <p:cNvGrpSpPr/>
          <p:nvPr/>
        </p:nvGrpSpPr>
        <p:grpSpPr>
          <a:xfrm>
            <a:off x="1725450" y="527914"/>
            <a:ext cx="195431" cy="171841"/>
            <a:chOff x="1928175" y="312600"/>
            <a:chExt cx="425000" cy="373700"/>
          </a:xfrm>
        </p:grpSpPr>
        <p:sp>
          <p:nvSpPr>
            <p:cNvPr id="492" name="Google Shape;492;p44"/>
            <p:cNvSpPr/>
            <p:nvPr/>
          </p:nvSpPr>
          <p:spPr>
            <a:xfrm>
              <a:off x="1928175" y="312600"/>
              <a:ext cx="425000" cy="373700"/>
            </a:xfrm>
            <a:custGeom>
              <a:rect b="b" l="l" r="r" t="t"/>
              <a:pathLst>
                <a:path extrusionOk="0" h="14948" w="17000">
                  <a:moveTo>
                    <a:pt x="16022" y="978"/>
                  </a:moveTo>
                  <a:lnTo>
                    <a:pt x="16022" y="13971"/>
                  </a:lnTo>
                  <a:lnTo>
                    <a:pt x="978" y="13971"/>
                  </a:lnTo>
                  <a:lnTo>
                    <a:pt x="978" y="978"/>
                  </a:lnTo>
                  <a:close/>
                  <a:moveTo>
                    <a:pt x="782" y="1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5"/>
                  </a:lnTo>
                  <a:lnTo>
                    <a:pt x="123" y="343"/>
                  </a:lnTo>
                  <a:lnTo>
                    <a:pt x="74" y="489"/>
                  </a:lnTo>
                  <a:lnTo>
                    <a:pt x="25" y="636"/>
                  </a:lnTo>
                  <a:lnTo>
                    <a:pt x="1" y="782"/>
                  </a:lnTo>
                  <a:lnTo>
                    <a:pt x="1" y="14166"/>
                  </a:lnTo>
                  <a:lnTo>
                    <a:pt x="25" y="14313"/>
                  </a:lnTo>
                  <a:lnTo>
                    <a:pt x="74" y="14459"/>
                  </a:lnTo>
                  <a:lnTo>
                    <a:pt x="123" y="14606"/>
                  </a:lnTo>
                  <a:lnTo>
                    <a:pt x="221" y="14703"/>
                  </a:lnTo>
                  <a:lnTo>
                    <a:pt x="343" y="14801"/>
                  </a:lnTo>
                  <a:lnTo>
                    <a:pt x="489" y="14874"/>
                  </a:lnTo>
                  <a:lnTo>
                    <a:pt x="636" y="14923"/>
                  </a:lnTo>
                  <a:lnTo>
                    <a:pt x="782" y="14948"/>
                  </a:lnTo>
                  <a:lnTo>
                    <a:pt x="16218" y="14948"/>
                  </a:lnTo>
                  <a:lnTo>
                    <a:pt x="16364" y="14923"/>
                  </a:lnTo>
                  <a:lnTo>
                    <a:pt x="16511" y="14874"/>
                  </a:lnTo>
                  <a:lnTo>
                    <a:pt x="16657" y="14801"/>
                  </a:lnTo>
                  <a:lnTo>
                    <a:pt x="16779" y="14703"/>
                  </a:lnTo>
                  <a:lnTo>
                    <a:pt x="16877" y="14606"/>
                  </a:lnTo>
                  <a:lnTo>
                    <a:pt x="16926" y="14459"/>
                  </a:lnTo>
                  <a:lnTo>
                    <a:pt x="16975" y="14313"/>
                  </a:lnTo>
                  <a:lnTo>
                    <a:pt x="16999" y="14166"/>
                  </a:lnTo>
                  <a:lnTo>
                    <a:pt x="16999" y="782"/>
                  </a:lnTo>
                  <a:lnTo>
                    <a:pt x="16975" y="636"/>
                  </a:lnTo>
                  <a:lnTo>
                    <a:pt x="16926" y="489"/>
                  </a:lnTo>
                  <a:lnTo>
                    <a:pt x="16877" y="343"/>
                  </a:lnTo>
                  <a:lnTo>
                    <a:pt x="16779" y="245"/>
                  </a:lnTo>
                  <a:lnTo>
                    <a:pt x="16657" y="147"/>
                  </a:lnTo>
                  <a:lnTo>
                    <a:pt x="16511" y="74"/>
                  </a:lnTo>
                  <a:lnTo>
                    <a:pt x="16364" y="25"/>
                  </a:lnTo>
                  <a:lnTo>
                    <a:pt x="16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44"/>
            <p:cNvSpPr/>
            <p:nvPr/>
          </p:nvSpPr>
          <p:spPr>
            <a:xfrm>
              <a:off x="1964825" y="349250"/>
              <a:ext cx="351700" cy="300425"/>
            </a:xfrm>
            <a:custGeom>
              <a:rect b="b" l="l" r="r" t="t"/>
              <a:pathLst>
                <a:path extrusionOk="0" h="12017" w="14068">
                  <a:moveTo>
                    <a:pt x="10111" y="1563"/>
                  </a:moveTo>
                  <a:lnTo>
                    <a:pt x="10307" y="1588"/>
                  </a:lnTo>
                  <a:lnTo>
                    <a:pt x="10502" y="1612"/>
                  </a:lnTo>
                  <a:lnTo>
                    <a:pt x="10697" y="1661"/>
                  </a:lnTo>
                  <a:lnTo>
                    <a:pt x="10868" y="1734"/>
                  </a:lnTo>
                  <a:lnTo>
                    <a:pt x="11039" y="1807"/>
                  </a:lnTo>
                  <a:lnTo>
                    <a:pt x="11186" y="1905"/>
                  </a:lnTo>
                  <a:lnTo>
                    <a:pt x="11357" y="2027"/>
                  </a:lnTo>
                  <a:lnTo>
                    <a:pt x="11479" y="2149"/>
                  </a:lnTo>
                  <a:lnTo>
                    <a:pt x="11625" y="2271"/>
                  </a:lnTo>
                  <a:lnTo>
                    <a:pt x="11723" y="2442"/>
                  </a:lnTo>
                  <a:lnTo>
                    <a:pt x="11821" y="2589"/>
                  </a:lnTo>
                  <a:lnTo>
                    <a:pt x="11894" y="2760"/>
                  </a:lnTo>
                  <a:lnTo>
                    <a:pt x="11967" y="2955"/>
                  </a:lnTo>
                  <a:lnTo>
                    <a:pt x="12016" y="3126"/>
                  </a:lnTo>
                  <a:lnTo>
                    <a:pt x="12041" y="3322"/>
                  </a:lnTo>
                  <a:lnTo>
                    <a:pt x="12065" y="3517"/>
                  </a:lnTo>
                  <a:lnTo>
                    <a:pt x="12041" y="3737"/>
                  </a:lnTo>
                  <a:lnTo>
                    <a:pt x="12016" y="3908"/>
                  </a:lnTo>
                  <a:lnTo>
                    <a:pt x="11967" y="4103"/>
                  </a:lnTo>
                  <a:lnTo>
                    <a:pt x="11894" y="4274"/>
                  </a:lnTo>
                  <a:lnTo>
                    <a:pt x="11821" y="4445"/>
                  </a:lnTo>
                  <a:lnTo>
                    <a:pt x="11723" y="4616"/>
                  </a:lnTo>
                  <a:lnTo>
                    <a:pt x="11625" y="4763"/>
                  </a:lnTo>
                  <a:lnTo>
                    <a:pt x="11479" y="4909"/>
                  </a:lnTo>
                  <a:lnTo>
                    <a:pt x="11357" y="5031"/>
                  </a:lnTo>
                  <a:lnTo>
                    <a:pt x="11186" y="5153"/>
                  </a:lnTo>
                  <a:lnTo>
                    <a:pt x="11039" y="5251"/>
                  </a:lnTo>
                  <a:lnTo>
                    <a:pt x="10868" y="5324"/>
                  </a:lnTo>
                  <a:lnTo>
                    <a:pt x="10697" y="5398"/>
                  </a:lnTo>
                  <a:lnTo>
                    <a:pt x="10502" y="5446"/>
                  </a:lnTo>
                  <a:lnTo>
                    <a:pt x="10307" y="5471"/>
                  </a:lnTo>
                  <a:lnTo>
                    <a:pt x="9916" y="5471"/>
                  </a:lnTo>
                  <a:lnTo>
                    <a:pt x="9720" y="5446"/>
                  </a:lnTo>
                  <a:lnTo>
                    <a:pt x="9525" y="5398"/>
                  </a:lnTo>
                  <a:lnTo>
                    <a:pt x="9354" y="5324"/>
                  </a:lnTo>
                  <a:lnTo>
                    <a:pt x="9183" y="5251"/>
                  </a:lnTo>
                  <a:lnTo>
                    <a:pt x="9012" y="5153"/>
                  </a:lnTo>
                  <a:lnTo>
                    <a:pt x="8866" y="5031"/>
                  </a:lnTo>
                  <a:lnTo>
                    <a:pt x="8719" y="4909"/>
                  </a:lnTo>
                  <a:lnTo>
                    <a:pt x="8597" y="4763"/>
                  </a:lnTo>
                  <a:lnTo>
                    <a:pt x="8475" y="4616"/>
                  </a:lnTo>
                  <a:lnTo>
                    <a:pt x="8377" y="4445"/>
                  </a:lnTo>
                  <a:lnTo>
                    <a:pt x="8304" y="4274"/>
                  </a:lnTo>
                  <a:lnTo>
                    <a:pt x="8231" y="4103"/>
                  </a:lnTo>
                  <a:lnTo>
                    <a:pt x="8182" y="3908"/>
                  </a:lnTo>
                  <a:lnTo>
                    <a:pt x="8157" y="3737"/>
                  </a:lnTo>
                  <a:lnTo>
                    <a:pt x="8157" y="3517"/>
                  </a:lnTo>
                  <a:lnTo>
                    <a:pt x="8157" y="3322"/>
                  </a:lnTo>
                  <a:lnTo>
                    <a:pt x="8182" y="3126"/>
                  </a:lnTo>
                  <a:lnTo>
                    <a:pt x="8231" y="2955"/>
                  </a:lnTo>
                  <a:lnTo>
                    <a:pt x="8304" y="2760"/>
                  </a:lnTo>
                  <a:lnTo>
                    <a:pt x="8377" y="2589"/>
                  </a:lnTo>
                  <a:lnTo>
                    <a:pt x="8475" y="2442"/>
                  </a:lnTo>
                  <a:lnTo>
                    <a:pt x="8597" y="2271"/>
                  </a:lnTo>
                  <a:lnTo>
                    <a:pt x="8719" y="2149"/>
                  </a:lnTo>
                  <a:lnTo>
                    <a:pt x="8866" y="2027"/>
                  </a:lnTo>
                  <a:lnTo>
                    <a:pt x="9012" y="1905"/>
                  </a:lnTo>
                  <a:lnTo>
                    <a:pt x="9183" y="1807"/>
                  </a:lnTo>
                  <a:lnTo>
                    <a:pt x="9354" y="1734"/>
                  </a:lnTo>
                  <a:lnTo>
                    <a:pt x="9525" y="1661"/>
                  </a:lnTo>
                  <a:lnTo>
                    <a:pt x="9720" y="1612"/>
                  </a:lnTo>
                  <a:lnTo>
                    <a:pt x="9916" y="1588"/>
                  </a:lnTo>
                  <a:lnTo>
                    <a:pt x="10111" y="1563"/>
                  </a:lnTo>
                  <a:close/>
                  <a:moveTo>
                    <a:pt x="0" y="0"/>
                  </a:moveTo>
                  <a:lnTo>
                    <a:pt x="0" y="9232"/>
                  </a:lnTo>
                  <a:lnTo>
                    <a:pt x="3248" y="5080"/>
                  </a:lnTo>
                  <a:lnTo>
                    <a:pt x="3346" y="4958"/>
                  </a:lnTo>
                  <a:lnTo>
                    <a:pt x="3468" y="4885"/>
                  </a:lnTo>
                  <a:lnTo>
                    <a:pt x="3590" y="4836"/>
                  </a:lnTo>
                  <a:lnTo>
                    <a:pt x="3737" y="4811"/>
                  </a:lnTo>
                  <a:lnTo>
                    <a:pt x="3859" y="4836"/>
                  </a:lnTo>
                  <a:lnTo>
                    <a:pt x="4005" y="4885"/>
                  </a:lnTo>
                  <a:lnTo>
                    <a:pt x="4128" y="4958"/>
                  </a:lnTo>
                  <a:lnTo>
                    <a:pt x="4225" y="5080"/>
                  </a:lnTo>
                  <a:lnTo>
                    <a:pt x="9647" y="12016"/>
                  </a:lnTo>
                  <a:lnTo>
                    <a:pt x="10233" y="12016"/>
                  </a:lnTo>
                  <a:lnTo>
                    <a:pt x="10087" y="11772"/>
                  </a:lnTo>
                  <a:lnTo>
                    <a:pt x="8157" y="9305"/>
                  </a:lnTo>
                  <a:lnTo>
                    <a:pt x="9403" y="7718"/>
                  </a:lnTo>
                  <a:lnTo>
                    <a:pt x="9501" y="7596"/>
                  </a:lnTo>
                  <a:lnTo>
                    <a:pt x="9623" y="7522"/>
                  </a:lnTo>
                  <a:lnTo>
                    <a:pt x="9745" y="7473"/>
                  </a:lnTo>
                  <a:lnTo>
                    <a:pt x="9891" y="7449"/>
                  </a:lnTo>
                  <a:lnTo>
                    <a:pt x="10014" y="7473"/>
                  </a:lnTo>
                  <a:lnTo>
                    <a:pt x="10160" y="7522"/>
                  </a:lnTo>
                  <a:lnTo>
                    <a:pt x="10282" y="7596"/>
                  </a:lnTo>
                  <a:lnTo>
                    <a:pt x="10380" y="7718"/>
                  </a:lnTo>
                  <a:lnTo>
                    <a:pt x="13750" y="12016"/>
                  </a:lnTo>
                  <a:lnTo>
                    <a:pt x="14068" y="12016"/>
                  </a:lnTo>
                  <a:lnTo>
                    <a:pt x="140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44"/>
          <p:cNvSpPr/>
          <p:nvPr/>
        </p:nvSpPr>
        <p:spPr>
          <a:xfrm>
            <a:off x="2286760" y="517363"/>
            <a:ext cx="160045" cy="184187"/>
          </a:xfrm>
          <a:custGeom>
            <a:rect b="b" l="l" r="r" t="t"/>
            <a:pathLst>
              <a:path extrusionOk="0" h="16022" w="13922">
                <a:moveTo>
                  <a:pt x="13922" y="0"/>
                </a:moveTo>
                <a:lnTo>
                  <a:pt x="3249" y="3249"/>
                </a:lnTo>
                <a:lnTo>
                  <a:pt x="3249" y="12651"/>
                </a:lnTo>
                <a:lnTo>
                  <a:pt x="2907" y="12627"/>
                </a:lnTo>
                <a:lnTo>
                  <a:pt x="2565" y="12627"/>
                </a:lnTo>
                <a:lnTo>
                  <a:pt x="2198" y="12676"/>
                </a:lnTo>
                <a:lnTo>
                  <a:pt x="1832" y="12774"/>
                </a:lnTo>
                <a:lnTo>
                  <a:pt x="1612" y="12847"/>
                </a:lnTo>
                <a:lnTo>
                  <a:pt x="1393" y="12945"/>
                </a:lnTo>
                <a:lnTo>
                  <a:pt x="1197" y="13067"/>
                </a:lnTo>
                <a:lnTo>
                  <a:pt x="1002" y="13164"/>
                </a:lnTo>
                <a:lnTo>
                  <a:pt x="806" y="13311"/>
                </a:lnTo>
                <a:lnTo>
                  <a:pt x="660" y="13433"/>
                </a:lnTo>
                <a:lnTo>
                  <a:pt x="513" y="13580"/>
                </a:lnTo>
                <a:lnTo>
                  <a:pt x="391" y="13726"/>
                </a:lnTo>
                <a:lnTo>
                  <a:pt x="269" y="13897"/>
                </a:lnTo>
                <a:lnTo>
                  <a:pt x="171" y="14044"/>
                </a:lnTo>
                <a:lnTo>
                  <a:pt x="98" y="14215"/>
                </a:lnTo>
                <a:lnTo>
                  <a:pt x="49" y="14386"/>
                </a:lnTo>
                <a:lnTo>
                  <a:pt x="25" y="14532"/>
                </a:lnTo>
                <a:lnTo>
                  <a:pt x="0" y="14703"/>
                </a:lnTo>
                <a:lnTo>
                  <a:pt x="25" y="14874"/>
                </a:lnTo>
                <a:lnTo>
                  <a:pt x="49" y="15021"/>
                </a:lnTo>
                <a:lnTo>
                  <a:pt x="123" y="15191"/>
                </a:lnTo>
                <a:lnTo>
                  <a:pt x="196" y="15338"/>
                </a:lnTo>
                <a:lnTo>
                  <a:pt x="293" y="15460"/>
                </a:lnTo>
                <a:lnTo>
                  <a:pt x="416" y="15582"/>
                </a:lnTo>
                <a:lnTo>
                  <a:pt x="562" y="15680"/>
                </a:lnTo>
                <a:lnTo>
                  <a:pt x="709" y="15778"/>
                </a:lnTo>
                <a:lnTo>
                  <a:pt x="880" y="15851"/>
                </a:lnTo>
                <a:lnTo>
                  <a:pt x="1075" y="15924"/>
                </a:lnTo>
                <a:lnTo>
                  <a:pt x="1246" y="15973"/>
                </a:lnTo>
                <a:lnTo>
                  <a:pt x="1466" y="15997"/>
                </a:lnTo>
                <a:lnTo>
                  <a:pt x="1661" y="16022"/>
                </a:lnTo>
                <a:lnTo>
                  <a:pt x="1881" y="16022"/>
                </a:lnTo>
                <a:lnTo>
                  <a:pt x="2101" y="15997"/>
                </a:lnTo>
                <a:lnTo>
                  <a:pt x="2345" y="15973"/>
                </a:lnTo>
                <a:lnTo>
                  <a:pt x="2565" y="15924"/>
                </a:lnTo>
                <a:lnTo>
                  <a:pt x="2809" y="15875"/>
                </a:lnTo>
                <a:lnTo>
                  <a:pt x="3224" y="15704"/>
                </a:lnTo>
                <a:lnTo>
                  <a:pt x="3591" y="15509"/>
                </a:lnTo>
                <a:lnTo>
                  <a:pt x="3908" y="15289"/>
                </a:lnTo>
                <a:lnTo>
                  <a:pt x="4177" y="15021"/>
                </a:lnTo>
                <a:lnTo>
                  <a:pt x="4372" y="14752"/>
                </a:lnTo>
                <a:lnTo>
                  <a:pt x="4470" y="14605"/>
                </a:lnTo>
                <a:lnTo>
                  <a:pt x="4543" y="14459"/>
                </a:lnTo>
                <a:lnTo>
                  <a:pt x="4592" y="14312"/>
                </a:lnTo>
                <a:lnTo>
                  <a:pt x="4616" y="14166"/>
                </a:lnTo>
                <a:lnTo>
                  <a:pt x="4641" y="14019"/>
                </a:lnTo>
                <a:lnTo>
                  <a:pt x="4641" y="13873"/>
                </a:lnTo>
                <a:lnTo>
                  <a:pt x="4641" y="6204"/>
                </a:lnTo>
                <a:lnTo>
                  <a:pt x="12505" y="3737"/>
                </a:lnTo>
                <a:lnTo>
                  <a:pt x="12505" y="10136"/>
                </a:lnTo>
                <a:lnTo>
                  <a:pt x="12187" y="10111"/>
                </a:lnTo>
                <a:lnTo>
                  <a:pt x="11846" y="10111"/>
                </a:lnTo>
                <a:lnTo>
                  <a:pt x="11479" y="10160"/>
                </a:lnTo>
                <a:lnTo>
                  <a:pt x="11113" y="10258"/>
                </a:lnTo>
                <a:lnTo>
                  <a:pt x="10893" y="10331"/>
                </a:lnTo>
                <a:lnTo>
                  <a:pt x="10673" y="10429"/>
                </a:lnTo>
                <a:lnTo>
                  <a:pt x="10453" y="10551"/>
                </a:lnTo>
                <a:lnTo>
                  <a:pt x="10283" y="10649"/>
                </a:lnTo>
                <a:lnTo>
                  <a:pt x="10087" y="10795"/>
                </a:lnTo>
                <a:lnTo>
                  <a:pt x="9941" y="10917"/>
                </a:lnTo>
                <a:lnTo>
                  <a:pt x="9794" y="11064"/>
                </a:lnTo>
                <a:lnTo>
                  <a:pt x="9648" y="11211"/>
                </a:lnTo>
                <a:lnTo>
                  <a:pt x="9550" y="11381"/>
                </a:lnTo>
                <a:lnTo>
                  <a:pt x="9452" y="11528"/>
                </a:lnTo>
                <a:lnTo>
                  <a:pt x="9379" y="11699"/>
                </a:lnTo>
                <a:lnTo>
                  <a:pt x="9330" y="11870"/>
                </a:lnTo>
                <a:lnTo>
                  <a:pt x="9306" y="12016"/>
                </a:lnTo>
                <a:lnTo>
                  <a:pt x="9281" y="12187"/>
                </a:lnTo>
                <a:lnTo>
                  <a:pt x="9306" y="12358"/>
                </a:lnTo>
                <a:lnTo>
                  <a:pt x="9330" y="12505"/>
                </a:lnTo>
                <a:lnTo>
                  <a:pt x="9403" y="12676"/>
                </a:lnTo>
                <a:lnTo>
                  <a:pt x="9477" y="12822"/>
                </a:lnTo>
                <a:lnTo>
                  <a:pt x="9574" y="12945"/>
                </a:lnTo>
                <a:lnTo>
                  <a:pt x="9696" y="13067"/>
                </a:lnTo>
                <a:lnTo>
                  <a:pt x="9843" y="13164"/>
                </a:lnTo>
                <a:lnTo>
                  <a:pt x="9989" y="13262"/>
                </a:lnTo>
                <a:lnTo>
                  <a:pt x="10160" y="13335"/>
                </a:lnTo>
                <a:lnTo>
                  <a:pt x="10331" y="13409"/>
                </a:lnTo>
                <a:lnTo>
                  <a:pt x="10527" y="13457"/>
                </a:lnTo>
                <a:lnTo>
                  <a:pt x="10747" y="13482"/>
                </a:lnTo>
                <a:lnTo>
                  <a:pt x="10942" y="13506"/>
                </a:lnTo>
                <a:lnTo>
                  <a:pt x="11162" y="13506"/>
                </a:lnTo>
                <a:lnTo>
                  <a:pt x="11382" y="13482"/>
                </a:lnTo>
                <a:lnTo>
                  <a:pt x="11626" y="13457"/>
                </a:lnTo>
                <a:lnTo>
                  <a:pt x="11846" y="13409"/>
                </a:lnTo>
                <a:lnTo>
                  <a:pt x="12090" y="13360"/>
                </a:lnTo>
                <a:lnTo>
                  <a:pt x="12456" y="13213"/>
                </a:lnTo>
                <a:lnTo>
                  <a:pt x="12798" y="13042"/>
                </a:lnTo>
                <a:lnTo>
                  <a:pt x="13091" y="12822"/>
                </a:lnTo>
                <a:lnTo>
                  <a:pt x="13360" y="12603"/>
                </a:lnTo>
                <a:lnTo>
                  <a:pt x="13580" y="12358"/>
                </a:lnTo>
                <a:lnTo>
                  <a:pt x="13751" y="12090"/>
                </a:lnTo>
                <a:lnTo>
                  <a:pt x="13848" y="11821"/>
                </a:lnTo>
                <a:lnTo>
                  <a:pt x="13897" y="11675"/>
                </a:lnTo>
                <a:lnTo>
                  <a:pt x="13922" y="11552"/>
                </a:lnTo>
                <a:lnTo>
                  <a:pt x="1392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4"/>
          <p:cNvSpPr/>
          <p:nvPr/>
        </p:nvSpPr>
        <p:spPr>
          <a:xfrm>
            <a:off x="2836383" y="518328"/>
            <a:ext cx="138158" cy="183061"/>
          </a:xfrm>
          <a:custGeom>
            <a:rect b="b" l="l" r="r" t="t"/>
            <a:pathLst>
              <a:path extrusionOk="0" h="15924" w="12018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6" name="Google Shape;496;p44"/>
          <p:cNvGrpSpPr/>
          <p:nvPr/>
        </p:nvGrpSpPr>
        <p:grpSpPr>
          <a:xfrm>
            <a:off x="3292949" y="512538"/>
            <a:ext cx="224630" cy="189809"/>
            <a:chOff x="3918650" y="293075"/>
            <a:chExt cx="488500" cy="412775"/>
          </a:xfrm>
        </p:grpSpPr>
        <p:sp>
          <p:nvSpPr>
            <p:cNvPr id="497" name="Google Shape;497;p44"/>
            <p:cNvSpPr/>
            <p:nvPr/>
          </p:nvSpPr>
          <p:spPr>
            <a:xfrm>
              <a:off x="4085350" y="293675"/>
              <a:ext cx="154500" cy="412175"/>
            </a:xfrm>
            <a:custGeom>
              <a:rect b="b" l="l" r="r" t="t"/>
              <a:pathLst>
                <a:path extrusionOk="0" h="16487" w="618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4"/>
            <p:cNvSpPr/>
            <p:nvPr/>
          </p:nvSpPr>
          <p:spPr>
            <a:xfrm>
              <a:off x="3918650" y="293075"/>
              <a:ext cx="153900" cy="407275"/>
            </a:xfrm>
            <a:custGeom>
              <a:rect b="b" l="l" r="r" t="t"/>
              <a:pathLst>
                <a:path extrusionOk="0" h="16291" w="6156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44"/>
            <p:cNvSpPr/>
            <p:nvPr/>
          </p:nvSpPr>
          <p:spPr>
            <a:xfrm>
              <a:off x="4253250" y="298550"/>
              <a:ext cx="153900" cy="406675"/>
            </a:xfrm>
            <a:custGeom>
              <a:rect b="b" l="l" r="r" t="t"/>
              <a:pathLst>
                <a:path extrusionOk="0" h="16267" w="6156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44"/>
          <p:cNvGrpSpPr/>
          <p:nvPr/>
        </p:nvGrpSpPr>
        <p:grpSpPr>
          <a:xfrm>
            <a:off x="3857921" y="488008"/>
            <a:ext cx="184762" cy="218445"/>
            <a:chOff x="4636075" y="261925"/>
            <a:chExt cx="401800" cy="475050"/>
          </a:xfrm>
        </p:grpSpPr>
        <p:sp>
          <p:nvSpPr>
            <p:cNvPr id="501" name="Google Shape;501;p44"/>
            <p:cNvSpPr/>
            <p:nvPr/>
          </p:nvSpPr>
          <p:spPr>
            <a:xfrm>
              <a:off x="4665400" y="326650"/>
              <a:ext cx="372475" cy="97100"/>
            </a:xfrm>
            <a:custGeom>
              <a:rect b="b" l="l" r="r" t="t"/>
              <a:pathLst>
                <a:path extrusionOk="0" h="3884" w="14899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44"/>
            <p:cNvSpPr/>
            <p:nvPr/>
          </p:nvSpPr>
          <p:spPr>
            <a:xfrm>
              <a:off x="4636075" y="438375"/>
              <a:ext cx="372475" cy="97125"/>
            </a:xfrm>
            <a:custGeom>
              <a:rect b="b" l="l" r="r" t="t"/>
              <a:pathLst>
                <a:path extrusionOk="0" h="3885" w="14899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44"/>
            <p:cNvSpPr/>
            <p:nvPr/>
          </p:nvSpPr>
          <p:spPr>
            <a:xfrm>
              <a:off x="4814975" y="261925"/>
              <a:ext cx="44000" cy="50100"/>
            </a:xfrm>
            <a:custGeom>
              <a:rect b="b" l="l" r="r" t="t"/>
              <a:pathLst>
                <a:path extrusionOk="0" h="2004" w="176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44"/>
            <p:cNvSpPr/>
            <p:nvPr/>
          </p:nvSpPr>
          <p:spPr>
            <a:xfrm>
              <a:off x="4814975" y="550125"/>
              <a:ext cx="44000" cy="186850"/>
            </a:xfrm>
            <a:custGeom>
              <a:rect b="b" l="l" r="r" t="t"/>
              <a:pathLst>
                <a:path extrusionOk="0" h="7474" w="176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44"/>
          <p:cNvSpPr/>
          <p:nvPr/>
        </p:nvSpPr>
        <p:spPr>
          <a:xfrm>
            <a:off x="4366035" y="516872"/>
            <a:ext cx="211709" cy="184762"/>
          </a:xfrm>
          <a:custGeom>
            <a:rect b="b" l="l" r="r" t="t"/>
            <a:pathLst>
              <a:path extrusionOk="0" h="16072" w="18416">
                <a:moveTo>
                  <a:pt x="9208" y="1"/>
                </a:moveTo>
                <a:lnTo>
                  <a:pt x="1" y="8866"/>
                </a:lnTo>
                <a:lnTo>
                  <a:pt x="2882" y="8866"/>
                </a:lnTo>
                <a:lnTo>
                  <a:pt x="2882" y="15290"/>
                </a:lnTo>
                <a:lnTo>
                  <a:pt x="2907" y="15461"/>
                </a:lnTo>
                <a:lnTo>
                  <a:pt x="2956" y="15607"/>
                </a:lnTo>
                <a:lnTo>
                  <a:pt x="3029" y="15729"/>
                </a:lnTo>
                <a:lnTo>
                  <a:pt x="3102" y="15851"/>
                </a:lnTo>
                <a:lnTo>
                  <a:pt x="3224" y="15949"/>
                </a:lnTo>
                <a:lnTo>
                  <a:pt x="3371" y="16022"/>
                </a:lnTo>
                <a:lnTo>
                  <a:pt x="3517" y="16071"/>
                </a:lnTo>
                <a:lnTo>
                  <a:pt x="7425" y="16071"/>
                </a:lnTo>
                <a:lnTo>
                  <a:pt x="7425" y="13458"/>
                </a:lnTo>
                <a:lnTo>
                  <a:pt x="7450" y="13165"/>
                </a:lnTo>
                <a:lnTo>
                  <a:pt x="7547" y="12896"/>
                </a:lnTo>
                <a:lnTo>
                  <a:pt x="7669" y="12652"/>
                </a:lnTo>
                <a:lnTo>
                  <a:pt x="7840" y="12457"/>
                </a:lnTo>
                <a:lnTo>
                  <a:pt x="8060" y="12286"/>
                </a:lnTo>
                <a:lnTo>
                  <a:pt x="8280" y="12164"/>
                </a:lnTo>
                <a:lnTo>
                  <a:pt x="8549" y="12066"/>
                </a:lnTo>
                <a:lnTo>
                  <a:pt x="8842" y="12041"/>
                </a:lnTo>
                <a:lnTo>
                  <a:pt x="9574" y="12041"/>
                </a:lnTo>
                <a:lnTo>
                  <a:pt x="9867" y="12066"/>
                </a:lnTo>
                <a:lnTo>
                  <a:pt x="10136" y="12164"/>
                </a:lnTo>
                <a:lnTo>
                  <a:pt x="10356" y="12286"/>
                </a:lnTo>
                <a:lnTo>
                  <a:pt x="10576" y="12457"/>
                </a:lnTo>
                <a:lnTo>
                  <a:pt x="10747" y="12652"/>
                </a:lnTo>
                <a:lnTo>
                  <a:pt x="10869" y="12896"/>
                </a:lnTo>
                <a:lnTo>
                  <a:pt x="10967" y="13165"/>
                </a:lnTo>
                <a:lnTo>
                  <a:pt x="10991" y="13458"/>
                </a:lnTo>
                <a:lnTo>
                  <a:pt x="10991" y="16071"/>
                </a:lnTo>
                <a:lnTo>
                  <a:pt x="14899" y="16071"/>
                </a:lnTo>
                <a:lnTo>
                  <a:pt x="15045" y="16022"/>
                </a:lnTo>
                <a:lnTo>
                  <a:pt x="15192" y="15949"/>
                </a:lnTo>
                <a:lnTo>
                  <a:pt x="15314" y="15851"/>
                </a:lnTo>
                <a:lnTo>
                  <a:pt x="15387" y="15729"/>
                </a:lnTo>
                <a:lnTo>
                  <a:pt x="15460" y="15607"/>
                </a:lnTo>
                <a:lnTo>
                  <a:pt x="15509" y="15461"/>
                </a:lnTo>
                <a:lnTo>
                  <a:pt x="15534" y="15290"/>
                </a:lnTo>
                <a:lnTo>
                  <a:pt x="15534" y="8866"/>
                </a:lnTo>
                <a:lnTo>
                  <a:pt x="18416" y="8866"/>
                </a:lnTo>
                <a:lnTo>
                  <a:pt x="920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44"/>
          <p:cNvGrpSpPr/>
          <p:nvPr/>
        </p:nvGrpSpPr>
        <p:grpSpPr>
          <a:xfrm>
            <a:off x="4919118" y="519272"/>
            <a:ext cx="185314" cy="181658"/>
            <a:chOff x="5983625" y="301625"/>
            <a:chExt cx="403000" cy="395050"/>
          </a:xfrm>
        </p:grpSpPr>
        <p:sp>
          <p:nvSpPr>
            <p:cNvPr id="507" name="Google Shape;507;p44"/>
            <p:cNvSpPr/>
            <p:nvPr/>
          </p:nvSpPr>
          <p:spPr>
            <a:xfrm>
              <a:off x="5983625" y="319925"/>
              <a:ext cx="403000" cy="67200"/>
            </a:xfrm>
            <a:custGeom>
              <a:rect b="b" l="l" r="r" t="t"/>
              <a:pathLst>
                <a:path extrusionOk="0" h="2688" w="1612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44"/>
            <p:cNvSpPr/>
            <p:nvPr/>
          </p:nvSpPr>
          <p:spPr>
            <a:xfrm>
              <a:off x="5983625" y="664900"/>
              <a:ext cx="403000" cy="31775"/>
            </a:xfrm>
            <a:custGeom>
              <a:rect b="b" l="l" r="r" t="t"/>
              <a:pathLst>
                <a:path extrusionOk="0" h="1271" w="1612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44"/>
            <p:cNvSpPr/>
            <p:nvPr/>
          </p:nvSpPr>
          <p:spPr>
            <a:xfrm>
              <a:off x="6041025" y="301625"/>
              <a:ext cx="29325" cy="63500"/>
            </a:xfrm>
            <a:custGeom>
              <a:rect b="b" l="l" r="r" t="t"/>
              <a:pathLst>
                <a:path extrusionOk="0" h="2540" w="1173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>
              <a:off x="6297450" y="301625"/>
              <a:ext cx="29350" cy="63500"/>
            </a:xfrm>
            <a:custGeom>
              <a:rect b="b" l="l" r="r" t="t"/>
              <a:pathLst>
                <a:path extrusionOk="0" h="2540" w="1174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44"/>
            <p:cNvSpPr/>
            <p:nvPr/>
          </p:nvSpPr>
          <p:spPr>
            <a:xfrm>
              <a:off x="609720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44"/>
            <p:cNvSpPr/>
            <p:nvPr/>
          </p:nvSpPr>
          <p:spPr>
            <a:xfrm>
              <a:off x="609720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44"/>
            <p:cNvSpPr/>
            <p:nvPr/>
          </p:nvSpPr>
          <p:spPr>
            <a:xfrm>
              <a:off x="609720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44"/>
            <p:cNvSpPr/>
            <p:nvPr/>
          </p:nvSpPr>
          <p:spPr>
            <a:xfrm>
              <a:off x="6160075" y="575150"/>
              <a:ext cx="50100" cy="48875"/>
            </a:xfrm>
            <a:custGeom>
              <a:rect b="b" l="l" r="r" t="t"/>
              <a:pathLst>
                <a:path extrusionOk="0" h="1955" w="2004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4"/>
            <p:cNvSpPr/>
            <p:nvPr/>
          </p:nvSpPr>
          <p:spPr>
            <a:xfrm>
              <a:off x="603430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44"/>
            <p:cNvSpPr/>
            <p:nvPr/>
          </p:nvSpPr>
          <p:spPr>
            <a:xfrm>
              <a:off x="603430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44"/>
            <p:cNvSpPr/>
            <p:nvPr/>
          </p:nvSpPr>
          <p:spPr>
            <a:xfrm>
              <a:off x="603430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44"/>
            <p:cNvSpPr/>
            <p:nvPr/>
          </p:nvSpPr>
          <p:spPr>
            <a:xfrm>
              <a:off x="6160075" y="509200"/>
              <a:ext cx="50100" cy="53775"/>
            </a:xfrm>
            <a:custGeom>
              <a:rect b="b" l="l" r="r" t="t"/>
              <a:pathLst>
                <a:path extrusionOk="0" h="2151" w="2004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44"/>
            <p:cNvSpPr/>
            <p:nvPr/>
          </p:nvSpPr>
          <p:spPr>
            <a:xfrm>
              <a:off x="5983625" y="399300"/>
              <a:ext cx="403000" cy="272950"/>
            </a:xfrm>
            <a:custGeom>
              <a:rect b="b" l="l" r="r" t="t"/>
              <a:pathLst>
                <a:path extrusionOk="0" h="10918" w="1612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4"/>
            <p:cNvSpPr/>
            <p:nvPr/>
          </p:nvSpPr>
          <p:spPr>
            <a:xfrm>
              <a:off x="628525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4"/>
            <p:cNvSpPr/>
            <p:nvPr/>
          </p:nvSpPr>
          <p:spPr>
            <a:xfrm>
              <a:off x="628525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4"/>
            <p:cNvSpPr/>
            <p:nvPr/>
          </p:nvSpPr>
          <p:spPr>
            <a:xfrm>
              <a:off x="628525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4"/>
            <p:cNvSpPr/>
            <p:nvPr/>
          </p:nvSpPr>
          <p:spPr>
            <a:xfrm>
              <a:off x="6222350" y="575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4"/>
            <p:cNvSpPr/>
            <p:nvPr/>
          </p:nvSpPr>
          <p:spPr>
            <a:xfrm>
              <a:off x="6160075" y="448150"/>
              <a:ext cx="50100" cy="48875"/>
            </a:xfrm>
            <a:custGeom>
              <a:rect b="b" l="l" r="r" t="t"/>
              <a:pathLst>
                <a:path extrusionOk="0" h="1955" w="2004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4"/>
            <p:cNvSpPr/>
            <p:nvPr/>
          </p:nvSpPr>
          <p:spPr>
            <a:xfrm>
              <a:off x="6222350" y="509200"/>
              <a:ext cx="50700" cy="53775"/>
            </a:xfrm>
            <a:custGeom>
              <a:rect b="b" l="l" r="r" t="t"/>
              <a:pathLst>
                <a:path extrusionOk="0" h="2151" w="2028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4"/>
            <p:cNvSpPr/>
            <p:nvPr/>
          </p:nvSpPr>
          <p:spPr>
            <a:xfrm>
              <a:off x="6222350" y="448150"/>
              <a:ext cx="50700" cy="48875"/>
            </a:xfrm>
            <a:custGeom>
              <a:rect b="b" l="l" r="r" t="t"/>
              <a:pathLst>
                <a:path extrusionOk="0" h="1955" w="2028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44"/>
          <p:cNvGrpSpPr/>
          <p:nvPr/>
        </p:nvGrpSpPr>
        <p:grpSpPr>
          <a:xfrm>
            <a:off x="5452353" y="516850"/>
            <a:ext cx="182509" cy="182233"/>
            <a:chOff x="6660750" y="298550"/>
            <a:chExt cx="396900" cy="396300"/>
          </a:xfrm>
        </p:grpSpPr>
        <p:sp>
          <p:nvSpPr>
            <p:cNvPr id="528" name="Google Shape;528;p44"/>
            <p:cNvSpPr/>
            <p:nvPr/>
          </p:nvSpPr>
          <p:spPr>
            <a:xfrm>
              <a:off x="6660750" y="298550"/>
              <a:ext cx="396900" cy="396300"/>
            </a:xfrm>
            <a:custGeom>
              <a:rect b="b" l="l" r="r" t="t"/>
              <a:pathLst>
                <a:path extrusionOk="0" h="15852" w="15876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4"/>
            <p:cNvSpPr/>
            <p:nvPr/>
          </p:nvSpPr>
          <p:spPr>
            <a:xfrm>
              <a:off x="6697400" y="335200"/>
              <a:ext cx="323625" cy="323025"/>
            </a:xfrm>
            <a:custGeom>
              <a:rect b="b" l="l" r="r" t="t"/>
              <a:pathLst>
                <a:path extrusionOk="0" h="12921" w="12945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44"/>
          <p:cNvGrpSpPr/>
          <p:nvPr/>
        </p:nvGrpSpPr>
        <p:grpSpPr>
          <a:xfrm>
            <a:off x="667640" y="1008270"/>
            <a:ext cx="190924" cy="231079"/>
            <a:chOff x="584925" y="922575"/>
            <a:chExt cx="415200" cy="502525"/>
          </a:xfrm>
        </p:grpSpPr>
        <p:sp>
          <p:nvSpPr>
            <p:cNvPr id="531" name="Google Shape;531;p44"/>
            <p:cNvSpPr/>
            <p:nvPr/>
          </p:nvSpPr>
          <p:spPr>
            <a:xfrm>
              <a:off x="584925" y="961025"/>
              <a:ext cx="378575" cy="464075"/>
            </a:xfrm>
            <a:custGeom>
              <a:rect b="b" l="l" r="r" t="t"/>
              <a:pathLst>
                <a:path extrusionOk="0" h="18563" w="15143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4"/>
            <p:cNvSpPr/>
            <p:nvPr/>
          </p:nvSpPr>
          <p:spPr>
            <a:xfrm>
              <a:off x="621550" y="922575"/>
              <a:ext cx="378575" cy="464050"/>
            </a:xfrm>
            <a:custGeom>
              <a:rect b="b" l="l" r="r" t="t"/>
              <a:pathLst>
                <a:path extrusionOk="0" h="18562" w="15143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4"/>
            <p:cNvSpPr/>
            <p:nvPr/>
          </p:nvSpPr>
          <p:spPr>
            <a:xfrm>
              <a:off x="915850" y="922575"/>
              <a:ext cx="84275" cy="84275"/>
            </a:xfrm>
            <a:custGeom>
              <a:rect b="b" l="l" r="r" t="t"/>
              <a:pathLst>
                <a:path extrusionOk="0" h="3371" w="3371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44"/>
          <p:cNvGrpSpPr/>
          <p:nvPr/>
        </p:nvGrpSpPr>
        <p:grpSpPr>
          <a:xfrm>
            <a:off x="1188847" y="999136"/>
            <a:ext cx="202167" cy="240908"/>
            <a:chOff x="1246775" y="910975"/>
            <a:chExt cx="439650" cy="523900"/>
          </a:xfrm>
        </p:grpSpPr>
        <p:sp>
          <p:nvSpPr>
            <p:cNvPr id="535" name="Google Shape;535;p44"/>
            <p:cNvSpPr/>
            <p:nvPr/>
          </p:nvSpPr>
          <p:spPr>
            <a:xfrm>
              <a:off x="1246775" y="970800"/>
              <a:ext cx="378575" cy="464075"/>
            </a:xfrm>
            <a:custGeom>
              <a:rect b="b" l="l" r="r" t="t"/>
              <a:pathLst>
                <a:path extrusionOk="0" h="18563" w="15143">
                  <a:moveTo>
                    <a:pt x="782" y="1"/>
                  </a:moveTo>
                  <a:lnTo>
                    <a:pt x="636" y="25"/>
                  </a:lnTo>
                  <a:lnTo>
                    <a:pt x="489" y="50"/>
                  </a:lnTo>
                  <a:lnTo>
                    <a:pt x="343" y="123"/>
                  </a:lnTo>
                  <a:lnTo>
                    <a:pt x="220" y="221"/>
                  </a:lnTo>
                  <a:lnTo>
                    <a:pt x="123" y="318"/>
                  </a:lnTo>
                  <a:lnTo>
                    <a:pt x="74" y="465"/>
                  </a:lnTo>
                  <a:lnTo>
                    <a:pt x="25" y="587"/>
                  </a:lnTo>
                  <a:lnTo>
                    <a:pt x="1" y="758"/>
                  </a:lnTo>
                  <a:lnTo>
                    <a:pt x="1" y="17756"/>
                  </a:lnTo>
                  <a:lnTo>
                    <a:pt x="25" y="17903"/>
                  </a:lnTo>
                  <a:lnTo>
                    <a:pt x="74" y="18049"/>
                  </a:lnTo>
                  <a:lnTo>
                    <a:pt x="123" y="18196"/>
                  </a:lnTo>
                  <a:lnTo>
                    <a:pt x="220" y="18318"/>
                  </a:lnTo>
                  <a:lnTo>
                    <a:pt x="343" y="18416"/>
                  </a:lnTo>
                  <a:lnTo>
                    <a:pt x="489" y="18489"/>
                  </a:lnTo>
                  <a:lnTo>
                    <a:pt x="636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8"/>
                  </a:lnTo>
                  <a:lnTo>
                    <a:pt x="14654" y="18489"/>
                  </a:lnTo>
                  <a:lnTo>
                    <a:pt x="14801" y="18416"/>
                  </a:lnTo>
                  <a:lnTo>
                    <a:pt x="14923" y="18318"/>
                  </a:lnTo>
                  <a:lnTo>
                    <a:pt x="15021" y="18196"/>
                  </a:lnTo>
                  <a:lnTo>
                    <a:pt x="15070" y="18049"/>
                  </a:lnTo>
                  <a:lnTo>
                    <a:pt x="15118" y="17903"/>
                  </a:lnTo>
                  <a:lnTo>
                    <a:pt x="15143" y="17756"/>
                  </a:lnTo>
                  <a:lnTo>
                    <a:pt x="15143" y="16608"/>
                  </a:lnTo>
                  <a:lnTo>
                    <a:pt x="2736" y="16608"/>
                  </a:lnTo>
                  <a:lnTo>
                    <a:pt x="2589" y="16584"/>
                  </a:lnTo>
                  <a:lnTo>
                    <a:pt x="2443" y="16535"/>
                  </a:lnTo>
                  <a:lnTo>
                    <a:pt x="2296" y="16462"/>
                  </a:lnTo>
                  <a:lnTo>
                    <a:pt x="2174" y="16364"/>
                  </a:lnTo>
                  <a:lnTo>
                    <a:pt x="2077" y="16242"/>
                  </a:lnTo>
                  <a:lnTo>
                    <a:pt x="2028" y="16096"/>
                  </a:lnTo>
                  <a:lnTo>
                    <a:pt x="1979" y="15949"/>
                  </a:lnTo>
                  <a:lnTo>
                    <a:pt x="1954" y="15802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4"/>
            <p:cNvSpPr/>
            <p:nvPr/>
          </p:nvSpPr>
          <p:spPr>
            <a:xfrm>
              <a:off x="1307825" y="910975"/>
              <a:ext cx="378600" cy="464050"/>
            </a:xfrm>
            <a:custGeom>
              <a:rect b="b" l="l" r="r" t="t"/>
              <a:pathLst>
                <a:path extrusionOk="0" h="18562" w="15144">
                  <a:moveTo>
                    <a:pt x="782" y="0"/>
                  </a:moveTo>
                  <a:lnTo>
                    <a:pt x="636" y="25"/>
                  </a:lnTo>
                  <a:lnTo>
                    <a:pt x="489" y="74"/>
                  </a:lnTo>
                  <a:lnTo>
                    <a:pt x="343" y="147"/>
                  </a:lnTo>
                  <a:lnTo>
                    <a:pt x="221" y="244"/>
                  </a:lnTo>
                  <a:lnTo>
                    <a:pt x="123" y="342"/>
                  </a:lnTo>
                  <a:lnTo>
                    <a:pt x="74" y="489"/>
                  </a:lnTo>
                  <a:lnTo>
                    <a:pt x="25" y="635"/>
                  </a:lnTo>
                  <a:lnTo>
                    <a:pt x="1" y="782"/>
                  </a:lnTo>
                  <a:lnTo>
                    <a:pt x="1" y="17780"/>
                  </a:lnTo>
                  <a:lnTo>
                    <a:pt x="25" y="17951"/>
                  </a:lnTo>
                  <a:lnTo>
                    <a:pt x="74" y="18098"/>
                  </a:lnTo>
                  <a:lnTo>
                    <a:pt x="123" y="18220"/>
                  </a:lnTo>
                  <a:lnTo>
                    <a:pt x="221" y="18342"/>
                  </a:lnTo>
                  <a:lnTo>
                    <a:pt x="343" y="18440"/>
                  </a:lnTo>
                  <a:lnTo>
                    <a:pt x="489" y="18513"/>
                  </a:lnTo>
                  <a:lnTo>
                    <a:pt x="636" y="18562"/>
                  </a:lnTo>
                  <a:lnTo>
                    <a:pt x="14508" y="18562"/>
                  </a:lnTo>
                  <a:lnTo>
                    <a:pt x="14655" y="18513"/>
                  </a:lnTo>
                  <a:lnTo>
                    <a:pt x="14801" y="18440"/>
                  </a:lnTo>
                  <a:lnTo>
                    <a:pt x="14923" y="18342"/>
                  </a:lnTo>
                  <a:lnTo>
                    <a:pt x="15021" y="18220"/>
                  </a:lnTo>
                  <a:lnTo>
                    <a:pt x="15070" y="18098"/>
                  </a:lnTo>
                  <a:lnTo>
                    <a:pt x="15119" y="17951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6" y="3835"/>
                  </a:lnTo>
                  <a:lnTo>
                    <a:pt x="12066" y="3761"/>
                  </a:lnTo>
                  <a:lnTo>
                    <a:pt x="11846" y="3664"/>
                  </a:lnTo>
                  <a:lnTo>
                    <a:pt x="11651" y="3493"/>
                  </a:lnTo>
                  <a:lnTo>
                    <a:pt x="11504" y="3297"/>
                  </a:lnTo>
                  <a:lnTo>
                    <a:pt x="11382" y="3102"/>
                  </a:lnTo>
                  <a:lnTo>
                    <a:pt x="11309" y="2858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4"/>
            <p:cNvSpPr/>
            <p:nvPr/>
          </p:nvSpPr>
          <p:spPr>
            <a:xfrm>
              <a:off x="1602125" y="910975"/>
              <a:ext cx="84300" cy="84275"/>
            </a:xfrm>
            <a:custGeom>
              <a:rect b="b" l="l" r="r" t="t"/>
              <a:pathLst>
                <a:path extrusionOk="0" h="3371" w="3372">
                  <a:moveTo>
                    <a:pt x="1" y="0"/>
                  </a:moveTo>
                  <a:lnTo>
                    <a:pt x="1" y="2589"/>
                  </a:lnTo>
                  <a:lnTo>
                    <a:pt x="1" y="2760"/>
                  </a:lnTo>
                  <a:lnTo>
                    <a:pt x="50" y="2907"/>
                  </a:lnTo>
                  <a:lnTo>
                    <a:pt x="123" y="3029"/>
                  </a:lnTo>
                  <a:lnTo>
                    <a:pt x="221" y="3151"/>
                  </a:lnTo>
                  <a:lnTo>
                    <a:pt x="343" y="3249"/>
                  </a:lnTo>
                  <a:lnTo>
                    <a:pt x="465" y="3322"/>
                  </a:lnTo>
                  <a:lnTo>
                    <a:pt x="611" y="3371"/>
                  </a:lnTo>
                  <a:lnTo>
                    <a:pt x="3371" y="33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8" name="Google Shape;538;p44"/>
          <p:cNvGrpSpPr/>
          <p:nvPr/>
        </p:nvGrpSpPr>
        <p:grpSpPr>
          <a:xfrm>
            <a:off x="1724013" y="1065483"/>
            <a:ext cx="197109" cy="163978"/>
            <a:chOff x="1926350" y="995225"/>
            <a:chExt cx="428650" cy="356600"/>
          </a:xfrm>
        </p:grpSpPr>
        <p:sp>
          <p:nvSpPr>
            <p:cNvPr id="539" name="Google Shape;539;p44"/>
            <p:cNvSpPr/>
            <p:nvPr/>
          </p:nvSpPr>
          <p:spPr>
            <a:xfrm>
              <a:off x="1926350" y="1298075"/>
              <a:ext cx="208225" cy="53750"/>
            </a:xfrm>
            <a:custGeom>
              <a:rect b="b" l="l" r="r" t="t"/>
              <a:pathLst>
                <a:path extrusionOk="0" h="2150" w="8329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4"/>
            <p:cNvSpPr/>
            <p:nvPr/>
          </p:nvSpPr>
          <p:spPr>
            <a:xfrm>
              <a:off x="2146775" y="1298075"/>
              <a:ext cx="208225" cy="53750"/>
            </a:xfrm>
            <a:custGeom>
              <a:rect b="b" l="l" r="r" t="t"/>
              <a:pathLst>
                <a:path extrusionOk="0" h="2150" w="8329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4"/>
            <p:cNvSpPr/>
            <p:nvPr/>
          </p:nvSpPr>
          <p:spPr>
            <a:xfrm>
              <a:off x="1926350" y="995225"/>
              <a:ext cx="208225" cy="332175"/>
            </a:xfrm>
            <a:custGeom>
              <a:rect b="b" l="l" r="r" t="t"/>
              <a:pathLst>
                <a:path extrusionOk="0" h="13287" w="8329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4"/>
            <p:cNvSpPr/>
            <p:nvPr/>
          </p:nvSpPr>
          <p:spPr>
            <a:xfrm>
              <a:off x="2146775" y="995225"/>
              <a:ext cx="208225" cy="332175"/>
            </a:xfrm>
            <a:custGeom>
              <a:rect b="b" l="l" r="r" t="t"/>
              <a:pathLst>
                <a:path extrusionOk="0" h="13287" w="8329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44"/>
          <p:cNvSpPr/>
          <p:nvPr/>
        </p:nvSpPr>
        <p:spPr>
          <a:xfrm>
            <a:off x="2258860" y="1041984"/>
            <a:ext cx="192626" cy="191499"/>
          </a:xfrm>
          <a:custGeom>
            <a:rect b="b" l="l" r="r" t="t"/>
            <a:pathLst>
              <a:path extrusionOk="0" h="16658" w="16756">
                <a:moveTo>
                  <a:pt x="13287" y="2565"/>
                </a:moveTo>
                <a:lnTo>
                  <a:pt x="13482" y="2590"/>
                </a:lnTo>
                <a:lnTo>
                  <a:pt x="13653" y="2663"/>
                </a:lnTo>
                <a:lnTo>
                  <a:pt x="13800" y="2736"/>
                </a:lnTo>
                <a:lnTo>
                  <a:pt x="13922" y="2858"/>
                </a:lnTo>
                <a:lnTo>
                  <a:pt x="14069" y="3005"/>
                </a:lnTo>
                <a:lnTo>
                  <a:pt x="14142" y="3176"/>
                </a:lnTo>
                <a:lnTo>
                  <a:pt x="14191" y="3371"/>
                </a:lnTo>
                <a:lnTo>
                  <a:pt x="14215" y="3567"/>
                </a:lnTo>
                <a:lnTo>
                  <a:pt x="14191" y="3738"/>
                </a:lnTo>
                <a:lnTo>
                  <a:pt x="14142" y="3884"/>
                </a:lnTo>
                <a:lnTo>
                  <a:pt x="14069" y="4055"/>
                </a:lnTo>
                <a:lnTo>
                  <a:pt x="13922" y="4202"/>
                </a:lnTo>
                <a:lnTo>
                  <a:pt x="13800" y="4348"/>
                </a:lnTo>
                <a:lnTo>
                  <a:pt x="13653" y="4446"/>
                </a:lnTo>
                <a:lnTo>
                  <a:pt x="13482" y="4495"/>
                </a:lnTo>
                <a:lnTo>
                  <a:pt x="13067" y="4495"/>
                </a:lnTo>
                <a:lnTo>
                  <a:pt x="12896" y="4446"/>
                </a:lnTo>
                <a:lnTo>
                  <a:pt x="12725" y="4348"/>
                </a:lnTo>
                <a:lnTo>
                  <a:pt x="12554" y="4202"/>
                </a:lnTo>
                <a:lnTo>
                  <a:pt x="12481" y="4055"/>
                </a:lnTo>
                <a:lnTo>
                  <a:pt x="12408" y="3884"/>
                </a:lnTo>
                <a:lnTo>
                  <a:pt x="12359" y="3738"/>
                </a:lnTo>
                <a:lnTo>
                  <a:pt x="12359" y="3567"/>
                </a:lnTo>
                <a:lnTo>
                  <a:pt x="12359" y="3371"/>
                </a:lnTo>
                <a:lnTo>
                  <a:pt x="12408" y="3176"/>
                </a:lnTo>
                <a:lnTo>
                  <a:pt x="12481" y="3005"/>
                </a:lnTo>
                <a:lnTo>
                  <a:pt x="12554" y="2858"/>
                </a:lnTo>
                <a:lnTo>
                  <a:pt x="12725" y="2736"/>
                </a:lnTo>
                <a:lnTo>
                  <a:pt x="12896" y="2663"/>
                </a:lnTo>
                <a:lnTo>
                  <a:pt x="13067" y="2590"/>
                </a:lnTo>
                <a:lnTo>
                  <a:pt x="13287" y="2565"/>
                </a:lnTo>
                <a:close/>
                <a:moveTo>
                  <a:pt x="10845" y="1"/>
                </a:moveTo>
                <a:lnTo>
                  <a:pt x="10527" y="25"/>
                </a:lnTo>
                <a:lnTo>
                  <a:pt x="10210" y="74"/>
                </a:lnTo>
                <a:lnTo>
                  <a:pt x="9868" y="172"/>
                </a:lnTo>
                <a:lnTo>
                  <a:pt x="9477" y="318"/>
                </a:lnTo>
                <a:lnTo>
                  <a:pt x="9184" y="489"/>
                </a:lnTo>
                <a:lnTo>
                  <a:pt x="8891" y="660"/>
                </a:lnTo>
                <a:lnTo>
                  <a:pt x="8622" y="831"/>
                </a:lnTo>
                <a:lnTo>
                  <a:pt x="8525" y="953"/>
                </a:lnTo>
                <a:lnTo>
                  <a:pt x="8427" y="1051"/>
                </a:lnTo>
                <a:lnTo>
                  <a:pt x="416" y="8866"/>
                </a:lnTo>
                <a:lnTo>
                  <a:pt x="270" y="9086"/>
                </a:lnTo>
                <a:lnTo>
                  <a:pt x="123" y="9355"/>
                </a:lnTo>
                <a:lnTo>
                  <a:pt x="25" y="9624"/>
                </a:lnTo>
                <a:lnTo>
                  <a:pt x="1" y="9746"/>
                </a:lnTo>
                <a:lnTo>
                  <a:pt x="1" y="9917"/>
                </a:lnTo>
                <a:lnTo>
                  <a:pt x="1" y="10039"/>
                </a:lnTo>
                <a:lnTo>
                  <a:pt x="25" y="10136"/>
                </a:lnTo>
                <a:lnTo>
                  <a:pt x="123" y="10381"/>
                </a:lnTo>
                <a:lnTo>
                  <a:pt x="270" y="10625"/>
                </a:lnTo>
                <a:lnTo>
                  <a:pt x="416" y="10869"/>
                </a:lnTo>
                <a:lnTo>
                  <a:pt x="5911" y="16242"/>
                </a:lnTo>
                <a:lnTo>
                  <a:pt x="6009" y="16340"/>
                </a:lnTo>
                <a:lnTo>
                  <a:pt x="6131" y="16438"/>
                </a:lnTo>
                <a:lnTo>
                  <a:pt x="6253" y="16511"/>
                </a:lnTo>
                <a:lnTo>
                  <a:pt x="6400" y="16560"/>
                </a:lnTo>
                <a:lnTo>
                  <a:pt x="6522" y="16609"/>
                </a:lnTo>
                <a:lnTo>
                  <a:pt x="6668" y="16633"/>
                </a:lnTo>
                <a:lnTo>
                  <a:pt x="6961" y="16657"/>
                </a:lnTo>
                <a:lnTo>
                  <a:pt x="7206" y="16633"/>
                </a:lnTo>
                <a:lnTo>
                  <a:pt x="7474" y="16560"/>
                </a:lnTo>
                <a:lnTo>
                  <a:pt x="7596" y="16511"/>
                </a:lnTo>
                <a:lnTo>
                  <a:pt x="7719" y="16438"/>
                </a:lnTo>
                <a:lnTo>
                  <a:pt x="7816" y="16340"/>
                </a:lnTo>
                <a:lnTo>
                  <a:pt x="7914" y="16242"/>
                </a:lnTo>
                <a:lnTo>
                  <a:pt x="15803" y="8427"/>
                </a:lnTo>
                <a:lnTo>
                  <a:pt x="15974" y="8183"/>
                </a:lnTo>
                <a:lnTo>
                  <a:pt x="16169" y="7938"/>
                </a:lnTo>
                <a:lnTo>
                  <a:pt x="16242" y="7792"/>
                </a:lnTo>
                <a:lnTo>
                  <a:pt x="16340" y="7645"/>
                </a:lnTo>
                <a:lnTo>
                  <a:pt x="16389" y="7474"/>
                </a:lnTo>
                <a:lnTo>
                  <a:pt x="16438" y="7279"/>
                </a:lnTo>
                <a:lnTo>
                  <a:pt x="16584" y="6961"/>
                </a:lnTo>
                <a:lnTo>
                  <a:pt x="16682" y="6644"/>
                </a:lnTo>
                <a:lnTo>
                  <a:pt x="16731" y="6326"/>
                </a:lnTo>
                <a:lnTo>
                  <a:pt x="16755" y="6009"/>
                </a:lnTo>
                <a:lnTo>
                  <a:pt x="16755" y="1491"/>
                </a:lnTo>
                <a:lnTo>
                  <a:pt x="16731" y="1173"/>
                </a:lnTo>
                <a:lnTo>
                  <a:pt x="16706" y="1051"/>
                </a:lnTo>
                <a:lnTo>
                  <a:pt x="16657" y="905"/>
                </a:lnTo>
                <a:lnTo>
                  <a:pt x="16609" y="782"/>
                </a:lnTo>
                <a:lnTo>
                  <a:pt x="16535" y="660"/>
                </a:lnTo>
                <a:lnTo>
                  <a:pt x="16438" y="538"/>
                </a:lnTo>
                <a:lnTo>
                  <a:pt x="16340" y="416"/>
                </a:lnTo>
                <a:lnTo>
                  <a:pt x="16144" y="270"/>
                </a:lnTo>
                <a:lnTo>
                  <a:pt x="15900" y="123"/>
                </a:lnTo>
                <a:lnTo>
                  <a:pt x="15632" y="50"/>
                </a:lnTo>
                <a:lnTo>
                  <a:pt x="1550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4"/>
          <p:cNvSpPr/>
          <p:nvPr/>
        </p:nvSpPr>
        <p:spPr>
          <a:xfrm>
            <a:off x="2790232" y="1058347"/>
            <a:ext cx="192051" cy="172404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4"/>
          <p:cNvSpPr/>
          <p:nvPr/>
        </p:nvSpPr>
        <p:spPr>
          <a:xfrm>
            <a:off x="3325915" y="1060748"/>
            <a:ext cx="186441" cy="16958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4"/>
          <p:cNvSpPr/>
          <p:nvPr/>
        </p:nvSpPr>
        <p:spPr>
          <a:xfrm>
            <a:off x="3867368" y="1063622"/>
            <a:ext cx="174094" cy="16623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44"/>
          <p:cNvGrpSpPr/>
          <p:nvPr/>
        </p:nvGrpSpPr>
        <p:grpSpPr>
          <a:xfrm>
            <a:off x="4382514" y="1044337"/>
            <a:ext cx="192051" cy="192327"/>
            <a:chOff x="5302225" y="968375"/>
            <a:chExt cx="417650" cy="418250"/>
          </a:xfrm>
        </p:grpSpPr>
        <p:sp>
          <p:nvSpPr>
            <p:cNvPr id="548" name="Google Shape;548;p44"/>
            <p:cNvSpPr/>
            <p:nvPr/>
          </p:nvSpPr>
          <p:spPr>
            <a:xfrm>
              <a:off x="5333350" y="991575"/>
              <a:ext cx="152075" cy="155100"/>
            </a:xfrm>
            <a:custGeom>
              <a:rect b="b" l="l" r="r" t="t"/>
              <a:pathLst>
                <a:path extrusionOk="0" h="6204" w="6083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4"/>
            <p:cNvSpPr/>
            <p:nvPr/>
          </p:nvSpPr>
          <p:spPr>
            <a:xfrm>
              <a:off x="5302225" y="968375"/>
              <a:ext cx="417650" cy="418250"/>
            </a:xfrm>
            <a:custGeom>
              <a:rect b="b" l="l" r="r" t="t"/>
              <a:pathLst>
                <a:path extrusionOk="0" h="16730" w="16706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44"/>
          <p:cNvGrpSpPr/>
          <p:nvPr/>
        </p:nvGrpSpPr>
        <p:grpSpPr>
          <a:xfrm>
            <a:off x="4873914" y="1007305"/>
            <a:ext cx="238104" cy="231919"/>
            <a:chOff x="5926225" y="921350"/>
            <a:chExt cx="517800" cy="504350"/>
          </a:xfrm>
        </p:grpSpPr>
        <p:sp>
          <p:nvSpPr>
            <p:cNvPr id="551" name="Google Shape;551;p44"/>
            <p:cNvSpPr/>
            <p:nvPr/>
          </p:nvSpPr>
          <p:spPr>
            <a:xfrm>
              <a:off x="5926225" y="921350"/>
              <a:ext cx="517800" cy="504350"/>
            </a:xfrm>
            <a:custGeom>
              <a:rect b="b" l="l" r="r" t="t"/>
              <a:pathLst>
                <a:path extrusionOk="0" h="20174" w="20712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4"/>
            <p:cNvSpPr/>
            <p:nvPr/>
          </p:nvSpPr>
          <p:spPr>
            <a:xfrm>
              <a:off x="6016600" y="1005000"/>
              <a:ext cx="337050" cy="337050"/>
            </a:xfrm>
            <a:custGeom>
              <a:rect b="b" l="l" r="r" t="t"/>
              <a:pathLst>
                <a:path extrusionOk="0" h="13482" w="13482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44"/>
          <p:cNvGrpSpPr/>
          <p:nvPr/>
        </p:nvGrpSpPr>
        <p:grpSpPr>
          <a:xfrm>
            <a:off x="5418215" y="1015003"/>
            <a:ext cx="222377" cy="222940"/>
            <a:chOff x="6617400" y="931125"/>
            <a:chExt cx="483600" cy="484825"/>
          </a:xfrm>
        </p:grpSpPr>
        <p:sp>
          <p:nvSpPr>
            <p:cNvPr id="554" name="Google Shape;554;p44"/>
            <p:cNvSpPr/>
            <p:nvPr/>
          </p:nvSpPr>
          <p:spPr>
            <a:xfrm>
              <a:off x="6843925" y="1183900"/>
              <a:ext cx="121525" cy="232050"/>
            </a:xfrm>
            <a:custGeom>
              <a:rect b="b" l="l" r="r" t="t"/>
              <a:pathLst>
                <a:path extrusionOk="0" h="9282" w="4861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4"/>
            <p:cNvSpPr/>
            <p:nvPr/>
          </p:nvSpPr>
          <p:spPr>
            <a:xfrm>
              <a:off x="6617400" y="931125"/>
              <a:ext cx="483600" cy="259500"/>
            </a:xfrm>
            <a:custGeom>
              <a:rect b="b" l="l" r="r" t="t"/>
              <a:pathLst>
                <a:path extrusionOk="0" h="10380" w="19344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44"/>
          <p:cNvGrpSpPr/>
          <p:nvPr/>
        </p:nvGrpSpPr>
        <p:grpSpPr>
          <a:xfrm>
            <a:off x="647442" y="1607853"/>
            <a:ext cx="214514" cy="150505"/>
            <a:chOff x="559275" y="1683950"/>
            <a:chExt cx="466500" cy="327300"/>
          </a:xfrm>
        </p:grpSpPr>
        <p:sp>
          <p:nvSpPr>
            <p:cNvPr id="557" name="Google Shape;557;p44"/>
            <p:cNvSpPr/>
            <p:nvPr/>
          </p:nvSpPr>
          <p:spPr>
            <a:xfrm>
              <a:off x="559275" y="1683950"/>
              <a:ext cx="466500" cy="197850"/>
            </a:xfrm>
            <a:custGeom>
              <a:rect b="b" l="l" r="r" t="t"/>
              <a:pathLst>
                <a:path extrusionOk="0" h="7914" w="1866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4"/>
            <p:cNvSpPr/>
            <p:nvPr/>
          </p:nvSpPr>
          <p:spPr>
            <a:xfrm>
              <a:off x="559275" y="1727925"/>
              <a:ext cx="466500" cy="283325"/>
            </a:xfrm>
            <a:custGeom>
              <a:rect b="b" l="l" r="r" t="t"/>
              <a:pathLst>
                <a:path extrusionOk="0" h="11333" w="1866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44"/>
          <p:cNvGrpSpPr/>
          <p:nvPr/>
        </p:nvGrpSpPr>
        <p:grpSpPr>
          <a:xfrm>
            <a:off x="1178276" y="1556901"/>
            <a:ext cx="214514" cy="210019"/>
            <a:chOff x="1233350" y="1619250"/>
            <a:chExt cx="466500" cy="456725"/>
          </a:xfrm>
        </p:grpSpPr>
        <p:sp>
          <p:nvSpPr>
            <p:cNvPr id="560" name="Google Shape;560;p44"/>
            <p:cNvSpPr/>
            <p:nvPr/>
          </p:nvSpPr>
          <p:spPr>
            <a:xfrm>
              <a:off x="1233350" y="1619250"/>
              <a:ext cx="466500" cy="456725"/>
            </a:xfrm>
            <a:custGeom>
              <a:rect b="b" l="l" r="r" t="t"/>
              <a:pathLst>
                <a:path extrusionOk="0" h="18269" w="18660">
                  <a:moveTo>
                    <a:pt x="14923" y="5080"/>
                  </a:moveTo>
                  <a:lnTo>
                    <a:pt x="14923" y="9037"/>
                  </a:lnTo>
                  <a:lnTo>
                    <a:pt x="17316" y="7913"/>
                  </a:lnTo>
                  <a:lnTo>
                    <a:pt x="9476" y="13579"/>
                  </a:lnTo>
                  <a:lnTo>
                    <a:pt x="9403" y="13604"/>
                  </a:lnTo>
                  <a:lnTo>
                    <a:pt x="9330" y="13628"/>
                  </a:lnTo>
                  <a:lnTo>
                    <a:pt x="9257" y="13604"/>
                  </a:lnTo>
                  <a:lnTo>
                    <a:pt x="9183" y="13579"/>
                  </a:lnTo>
                  <a:lnTo>
                    <a:pt x="1344" y="7913"/>
                  </a:lnTo>
                  <a:lnTo>
                    <a:pt x="3737" y="9037"/>
                  </a:lnTo>
                  <a:lnTo>
                    <a:pt x="3737" y="5080"/>
                  </a:lnTo>
                  <a:close/>
                  <a:moveTo>
                    <a:pt x="9330" y="0"/>
                  </a:moveTo>
                  <a:lnTo>
                    <a:pt x="0" y="6741"/>
                  </a:lnTo>
                  <a:lnTo>
                    <a:pt x="0" y="17780"/>
                  </a:lnTo>
                  <a:lnTo>
                    <a:pt x="0" y="17853"/>
                  </a:lnTo>
                  <a:lnTo>
                    <a:pt x="5129" y="14165"/>
                  </a:lnTo>
                  <a:lnTo>
                    <a:pt x="5227" y="14117"/>
                  </a:lnTo>
                  <a:lnTo>
                    <a:pt x="5325" y="14117"/>
                  </a:lnTo>
                  <a:lnTo>
                    <a:pt x="5398" y="14141"/>
                  </a:lnTo>
                  <a:lnTo>
                    <a:pt x="5471" y="14214"/>
                  </a:lnTo>
                  <a:lnTo>
                    <a:pt x="5520" y="14312"/>
                  </a:lnTo>
                  <a:lnTo>
                    <a:pt x="5520" y="14385"/>
                  </a:lnTo>
                  <a:lnTo>
                    <a:pt x="5471" y="14483"/>
                  </a:lnTo>
                  <a:lnTo>
                    <a:pt x="5422" y="14556"/>
                  </a:lnTo>
                  <a:lnTo>
                    <a:pt x="318" y="18244"/>
                  </a:lnTo>
                  <a:lnTo>
                    <a:pt x="416" y="18244"/>
                  </a:lnTo>
                  <a:lnTo>
                    <a:pt x="489" y="18268"/>
                  </a:lnTo>
                  <a:lnTo>
                    <a:pt x="18171" y="18268"/>
                  </a:lnTo>
                  <a:lnTo>
                    <a:pt x="18244" y="18244"/>
                  </a:lnTo>
                  <a:lnTo>
                    <a:pt x="18342" y="18244"/>
                  </a:lnTo>
                  <a:lnTo>
                    <a:pt x="13238" y="14556"/>
                  </a:lnTo>
                  <a:lnTo>
                    <a:pt x="13189" y="14483"/>
                  </a:lnTo>
                  <a:lnTo>
                    <a:pt x="13140" y="14385"/>
                  </a:lnTo>
                  <a:lnTo>
                    <a:pt x="13140" y="14312"/>
                  </a:lnTo>
                  <a:lnTo>
                    <a:pt x="13189" y="14214"/>
                  </a:lnTo>
                  <a:lnTo>
                    <a:pt x="13262" y="14141"/>
                  </a:lnTo>
                  <a:lnTo>
                    <a:pt x="13335" y="14117"/>
                  </a:lnTo>
                  <a:lnTo>
                    <a:pt x="13433" y="14117"/>
                  </a:lnTo>
                  <a:lnTo>
                    <a:pt x="13531" y="14165"/>
                  </a:lnTo>
                  <a:lnTo>
                    <a:pt x="18660" y="17853"/>
                  </a:lnTo>
                  <a:lnTo>
                    <a:pt x="18660" y="17780"/>
                  </a:lnTo>
                  <a:lnTo>
                    <a:pt x="18660" y="6741"/>
                  </a:lnTo>
                  <a:lnTo>
                    <a:pt x="93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4"/>
            <p:cNvSpPr/>
            <p:nvPr/>
          </p:nvSpPr>
          <p:spPr>
            <a:xfrm>
              <a:off x="1382325" y="1792025"/>
              <a:ext cx="168550" cy="12250"/>
            </a:xfrm>
            <a:custGeom>
              <a:rect b="b" l="l" r="r" t="t"/>
              <a:pathLst>
                <a:path extrusionOk="0" h="490" w="6742">
                  <a:moveTo>
                    <a:pt x="147" y="1"/>
                  </a:move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4"/>
            <p:cNvSpPr/>
            <p:nvPr/>
          </p:nvSpPr>
          <p:spPr>
            <a:xfrm>
              <a:off x="1382325" y="1825000"/>
              <a:ext cx="168550" cy="12250"/>
            </a:xfrm>
            <a:custGeom>
              <a:rect b="b" l="l" r="r" t="t"/>
              <a:pathLst>
                <a:path extrusionOk="0" h="490" w="6742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6497" y="489"/>
                  </a:lnTo>
                  <a:lnTo>
                    <a:pt x="6595" y="465"/>
                  </a:lnTo>
                  <a:lnTo>
                    <a:pt x="6668" y="416"/>
                  </a:lnTo>
                  <a:lnTo>
                    <a:pt x="6717" y="343"/>
                  </a:lnTo>
                  <a:lnTo>
                    <a:pt x="6741" y="245"/>
                  </a:lnTo>
                  <a:lnTo>
                    <a:pt x="6717" y="147"/>
                  </a:lnTo>
                  <a:lnTo>
                    <a:pt x="6668" y="74"/>
                  </a:lnTo>
                  <a:lnTo>
                    <a:pt x="6595" y="25"/>
                  </a:lnTo>
                  <a:lnTo>
                    <a:pt x="6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4"/>
            <p:cNvSpPr/>
            <p:nvPr/>
          </p:nvSpPr>
          <p:spPr>
            <a:xfrm>
              <a:off x="1382325" y="1858575"/>
              <a:ext cx="70850" cy="12250"/>
            </a:xfrm>
            <a:custGeom>
              <a:rect b="b" l="l" r="r" t="t"/>
              <a:pathLst>
                <a:path extrusionOk="0" h="490" w="2834">
                  <a:moveTo>
                    <a:pt x="245" y="1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5"/>
                  </a:lnTo>
                  <a:lnTo>
                    <a:pt x="25" y="343"/>
                  </a:lnTo>
                  <a:lnTo>
                    <a:pt x="74" y="416"/>
                  </a:lnTo>
                  <a:lnTo>
                    <a:pt x="147" y="465"/>
                  </a:lnTo>
                  <a:lnTo>
                    <a:pt x="245" y="489"/>
                  </a:lnTo>
                  <a:lnTo>
                    <a:pt x="2589" y="489"/>
                  </a:lnTo>
                  <a:lnTo>
                    <a:pt x="2687" y="465"/>
                  </a:lnTo>
                  <a:lnTo>
                    <a:pt x="2760" y="416"/>
                  </a:lnTo>
                  <a:lnTo>
                    <a:pt x="2809" y="343"/>
                  </a:lnTo>
                  <a:lnTo>
                    <a:pt x="2834" y="245"/>
                  </a:lnTo>
                  <a:lnTo>
                    <a:pt x="2809" y="147"/>
                  </a:lnTo>
                  <a:lnTo>
                    <a:pt x="2760" y="74"/>
                  </a:lnTo>
                  <a:lnTo>
                    <a:pt x="2687" y="25"/>
                  </a:lnTo>
                  <a:lnTo>
                    <a:pt x="25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4" name="Google Shape;564;p44"/>
          <p:cNvGrpSpPr/>
          <p:nvPr/>
        </p:nvGrpSpPr>
        <p:grpSpPr>
          <a:xfrm>
            <a:off x="1720647" y="1564580"/>
            <a:ext cx="201040" cy="201040"/>
            <a:chOff x="1922075" y="1629000"/>
            <a:chExt cx="437200" cy="437200"/>
          </a:xfrm>
        </p:grpSpPr>
        <p:sp>
          <p:nvSpPr>
            <p:cNvPr id="565" name="Google Shape;565;p44"/>
            <p:cNvSpPr/>
            <p:nvPr/>
          </p:nvSpPr>
          <p:spPr>
            <a:xfrm>
              <a:off x="2208425" y="1629000"/>
              <a:ext cx="150850" cy="150850"/>
            </a:xfrm>
            <a:custGeom>
              <a:rect b="b" l="l" r="r" t="t"/>
              <a:pathLst>
                <a:path extrusionOk="0" h="6034" w="6034">
                  <a:moveTo>
                    <a:pt x="2004" y="1"/>
                  </a:moveTo>
                  <a:lnTo>
                    <a:pt x="1881" y="25"/>
                  </a:lnTo>
                  <a:lnTo>
                    <a:pt x="1784" y="50"/>
                  </a:lnTo>
                  <a:lnTo>
                    <a:pt x="1686" y="98"/>
                  </a:lnTo>
                  <a:lnTo>
                    <a:pt x="1588" y="172"/>
                  </a:lnTo>
                  <a:lnTo>
                    <a:pt x="1" y="1784"/>
                  </a:lnTo>
                  <a:lnTo>
                    <a:pt x="4251" y="6033"/>
                  </a:lnTo>
                  <a:lnTo>
                    <a:pt x="5862" y="4446"/>
                  </a:lnTo>
                  <a:lnTo>
                    <a:pt x="5936" y="4348"/>
                  </a:lnTo>
                  <a:lnTo>
                    <a:pt x="5985" y="4250"/>
                  </a:lnTo>
                  <a:lnTo>
                    <a:pt x="6009" y="4153"/>
                  </a:lnTo>
                  <a:lnTo>
                    <a:pt x="6033" y="4031"/>
                  </a:lnTo>
                  <a:lnTo>
                    <a:pt x="6009" y="3933"/>
                  </a:lnTo>
                  <a:lnTo>
                    <a:pt x="5985" y="3811"/>
                  </a:lnTo>
                  <a:lnTo>
                    <a:pt x="5936" y="3713"/>
                  </a:lnTo>
                  <a:lnTo>
                    <a:pt x="5862" y="3615"/>
                  </a:lnTo>
                  <a:lnTo>
                    <a:pt x="2419" y="172"/>
                  </a:lnTo>
                  <a:lnTo>
                    <a:pt x="2321" y="98"/>
                  </a:lnTo>
                  <a:lnTo>
                    <a:pt x="2223" y="50"/>
                  </a:lnTo>
                  <a:lnTo>
                    <a:pt x="2101" y="25"/>
                  </a:lnTo>
                  <a:lnTo>
                    <a:pt x="20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4"/>
            <p:cNvSpPr/>
            <p:nvPr/>
          </p:nvSpPr>
          <p:spPr>
            <a:xfrm>
              <a:off x="1922075" y="1686400"/>
              <a:ext cx="379800" cy="379800"/>
            </a:xfrm>
            <a:custGeom>
              <a:rect b="b" l="l" r="r" t="t"/>
              <a:pathLst>
                <a:path extrusionOk="0" h="15192" w="15192">
                  <a:moveTo>
                    <a:pt x="1100" y="10527"/>
                  </a:moveTo>
                  <a:lnTo>
                    <a:pt x="4665" y="14093"/>
                  </a:lnTo>
                  <a:lnTo>
                    <a:pt x="4616" y="14117"/>
                  </a:lnTo>
                  <a:lnTo>
                    <a:pt x="1979" y="14508"/>
                  </a:lnTo>
                  <a:lnTo>
                    <a:pt x="684" y="13213"/>
                  </a:lnTo>
                  <a:lnTo>
                    <a:pt x="1075" y="10576"/>
                  </a:lnTo>
                  <a:lnTo>
                    <a:pt x="1100" y="10527"/>
                  </a:lnTo>
                  <a:close/>
                  <a:moveTo>
                    <a:pt x="10918" y="1"/>
                  </a:moveTo>
                  <a:lnTo>
                    <a:pt x="758" y="10185"/>
                  </a:lnTo>
                  <a:lnTo>
                    <a:pt x="684" y="10258"/>
                  </a:lnTo>
                  <a:lnTo>
                    <a:pt x="636" y="10332"/>
                  </a:lnTo>
                  <a:lnTo>
                    <a:pt x="611" y="10405"/>
                  </a:lnTo>
                  <a:lnTo>
                    <a:pt x="587" y="10502"/>
                  </a:lnTo>
                  <a:lnTo>
                    <a:pt x="1" y="14532"/>
                  </a:lnTo>
                  <a:lnTo>
                    <a:pt x="1" y="14654"/>
                  </a:lnTo>
                  <a:lnTo>
                    <a:pt x="25" y="14801"/>
                  </a:lnTo>
                  <a:lnTo>
                    <a:pt x="98" y="14923"/>
                  </a:lnTo>
                  <a:lnTo>
                    <a:pt x="171" y="15021"/>
                  </a:lnTo>
                  <a:lnTo>
                    <a:pt x="269" y="15094"/>
                  </a:lnTo>
                  <a:lnTo>
                    <a:pt x="367" y="15143"/>
                  </a:lnTo>
                  <a:lnTo>
                    <a:pt x="465" y="15167"/>
                  </a:lnTo>
                  <a:lnTo>
                    <a:pt x="587" y="15192"/>
                  </a:lnTo>
                  <a:lnTo>
                    <a:pt x="660" y="15192"/>
                  </a:lnTo>
                  <a:lnTo>
                    <a:pt x="4690" y="14606"/>
                  </a:lnTo>
                  <a:lnTo>
                    <a:pt x="4861" y="14557"/>
                  </a:lnTo>
                  <a:lnTo>
                    <a:pt x="4934" y="14508"/>
                  </a:lnTo>
                  <a:lnTo>
                    <a:pt x="5007" y="14435"/>
                  </a:lnTo>
                  <a:lnTo>
                    <a:pt x="15192" y="4275"/>
                  </a:lnTo>
                  <a:lnTo>
                    <a:pt x="13970" y="3053"/>
                  </a:lnTo>
                  <a:lnTo>
                    <a:pt x="4152" y="12872"/>
                  </a:lnTo>
                  <a:lnTo>
                    <a:pt x="3810" y="12530"/>
                  </a:lnTo>
                  <a:lnTo>
                    <a:pt x="13629" y="2712"/>
                  </a:lnTo>
                  <a:lnTo>
                    <a:pt x="12481" y="1564"/>
                  </a:lnTo>
                  <a:lnTo>
                    <a:pt x="2663" y="11382"/>
                  </a:lnTo>
                  <a:lnTo>
                    <a:pt x="2321" y="11040"/>
                  </a:lnTo>
                  <a:lnTo>
                    <a:pt x="12139" y="1222"/>
                  </a:lnTo>
                  <a:lnTo>
                    <a:pt x="10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44"/>
          <p:cNvGrpSpPr/>
          <p:nvPr/>
        </p:nvGrpSpPr>
        <p:grpSpPr>
          <a:xfrm>
            <a:off x="2250043" y="1563142"/>
            <a:ext cx="202719" cy="202719"/>
            <a:chOff x="2594325" y="1627175"/>
            <a:chExt cx="440850" cy="440850"/>
          </a:xfrm>
        </p:grpSpPr>
        <p:sp>
          <p:nvSpPr>
            <p:cNvPr id="568" name="Google Shape;568;p44"/>
            <p:cNvSpPr/>
            <p:nvPr/>
          </p:nvSpPr>
          <p:spPr>
            <a:xfrm>
              <a:off x="2594325" y="1890950"/>
              <a:ext cx="177075" cy="177075"/>
            </a:xfrm>
            <a:custGeom>
              <a:rect b="b" l="l" r="r" t="t"/>
              <a:pathLst>
                <a:path extrusionOk="0" h="7083" w="7083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4"/>
            <p:cNvSpPr/>
            <p:nvPr/>
          </p:nvSpPr>
          <p:spPr>
            <a:xfrm>
              <a:off x="2858700" y="1627175"/>
              <a:ext cx="176475" cy="176475"/>
            </a:xfrm>
            <a:custGeom>
              <a:rect b="b" l="l" r="r" t="t"/>
              <a:pathLst>
                <a:path extrusionOk="0" h="7059" w="7059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4"/>
            <p:cNvSpPr/>
            <p:nvPr/>
          </p:nvSpPr>
          <p:spPr>
            <a:xfrm>
              <a:off x="2663325" y="1702275"/>
              <a:ext cx="296750" cy="296775"/>
            </a:xfrm>
            <a:custGeom>
              <a:rect b="b" l="l" r="r" t="t"/>
              <a:pathLst>
                <a:path extrusionOk="0" h="11871" w="1187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44"/>
          <p:cNvSpPr/>
          <p:nvPr/>
        </p:nvSpPr>
        <p:spPr>
          <a:xfrm>
            <a:off x="2796474" y="1578654"/>
            <a:ext cx="184762" cy="184751"/>
          </a:xfrm>
          <a:custGeom>
            <a:rect b="b" l="l" r="r" t="t"/>
            <a:pathLst>
              <a:path extrusionOk="0" h="16071" w="16072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2" name="Google Shape;572;p44"/>
          <p:cNvGrpSpPr/>
          <p:nvPr/>
        </p:nvGrpSpPr>
        <p:grpSpPr>
          <a:xfrm>
            <a:off x="3344412" y="1537174"/>
            <a:ext cx="164529" cy="233045"/>
            <a:chOff x="3984000" y="1594200"/>
            <a:chExt cx="357800" cy="506800"/>
          </a:xfrm>
        </p:grpSpPr>
        <p:sp>
          <p:nvSpPr>
            <p:cNvPr id="573" name="Google Shape;573;p44"/>
            <p:cNvSpPr/>
            <p:nvPr/>
          </p:nvSpPr>
          <p:spPr>
            <a:xfrm>
              <a:off x="3984000" y="1597875"/>
              <a:ext cx="44575" cy="503125"/>
            </a:xfrm>
            <a:custGeom>
              <a:rect b="b" l="l" r="r" t="t"/>
              <a:pathLst>
                <a:path extrusionOk="0" h="20125" w="1783">
                  <a:moveTo>
                    <a:pt x="391" y="0"/>
                  </a:moveTo>
                  <a:lnTo>
                    <a:pt x="293" y="25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98" y="220"/>
                  </a:lnTo>
                  <a:lnTo>
                    <a:pt x="49" y="293"/>
                  </a:lnTo>
                  <a:lnTo>
                    <a:pt x="24" y="391"/>
                  </a:lnTo>
                  <a:lnTo>
                    <a:pt x="0" y="489"/>
                  </a:lnTo>
                  <a:lnTo>
                    <a:pt x="0" y="20125"/>
                  </a:lnTo>
                  <a:lnTo>
                    <a:pt x="1783" y="20125"/>
                  </a:lnTo>
                  <a:lnTo>
                    <a:pt x="1783" y="489"/>
                  </a:lnTo>
                  <a:lnTo>
                    <a:pt x="1783" y="391"/>
                  </a:lnTo>
                  <a:lnTo>
                    <a:pt x="1734" y="293"/>
                  </a:lnTo>
                  <a:lnTo>
                    <a:pt x="1710" y="220"/>
                  </a:lnTo>
                  <a:lnTo>
                    <a:pt x="1636" y="147"/>
                  </a:lnTo>
                  <a:lnTo>
                    <a:pt x="1563" y="73"/>
                  </a:lnTo>
                  <a:lnTo>
                    <a:pt x="1490" y="25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4041375" y="1594200"/>
              <a:ext cx="300425" cy="229600"/>
            </a:xfrm>
            <a:custGeom>
              <a:rect b="b" l="l" r="r" t="t"/>
              <a:pathLst>
                <a:path extrusionOk="0" h="9184" w="12017">
                  <a:moveTo>
                    <a:pt x="2541" y="1"/>
                  </a:moveTo>
                  <a:lnTo>
                    <a:pt x="2174" y="25"/>
                  </a:lnTo>
                  <a:lnTo>
                    <a:pt x="1808" y="74"/>
                  </a:lnTo>
                  <a:lnTo>
                    <a:pt x="1442" y="123"/>
                  </a:lnTo>
                  <a:lnTo>
                    <a:pt x="1100" y="245"/>
                  </a:lnTo>
                  <a:lnTo>
                    <a:pt x="734" y="367"/>
                  </a:lnTo>
                  <a:lnTo>
                    <a:pt x="367" y="538"/>
                  </a:lnTo>
                  <a:lnTo>
                    <a:pt x="1" y="758"/>
                  </a:lnTo>
                  <a:lnTo>
                    <a:pt x="1" y="8427"/>
                  </a:lnTo>
                  <a:lnTo>
                    <a:pt x="367" y="8207"/>
                  </a:lnTo>
                  <a:lnTo>
                    <a:pt x="734" y="8036"/>
                  </a:lnTo>
                  <a:lnTo>
                    <a:pt x="1100" y="7889"/>
                  </a:lnTo>
                  <a:lnTo>
                    <a:pt x="1442" y="7792"/>
                  </a:lnTo>
                  <a:lnTo>
                    <a:pt x="1808" y="7718"/>
                  </a:lnTo>
                  <a:lnTo>
                    <a:pt x="2174" y="7694"/>
                  </a:lnTo>
                  <a:lnTo>
                    <a:pt x="2541" y="7670"/>
                  </a:lnTo>
                  <a:lnTo>
                    <a:pt x="2883" y="7694"/>
                  </a:lnTo>
                  <a:lnTo>
                    <a:pt x="3249" y="7718"/>
                  </a:lnTo>
                  <a:lnTo>
                    <a:pt x="3615" y="7767"/>
                  </a:lnTo>
                  <a:lnTo>
                    <a:pt x="3982" y="7840"/>
                  </a:lnTo>
                  <a:lnTo>
                    <a:pt x="4324" y="7914"/>
                  </a:lnTo>
                  <a:lnTo>
                    <a:pt x="5056" y="8134"/>
                  </a:lnTo>
                  <a:lnTo>
                    <a:pt x="5765" y="8353"/>
                  </a:lnTo>
                  <a:lnTo>
                    <a:pt x="6497" y="8573"/>
                  </a:lnTo>
                  <a:lnTo>
                    <a:pt x="7206" y="8793"/>
                  </a:lnTo>
                  <a:lnTo>
                    <a:pt x="7938" y="8988"/>
                  </a:lnTo>
                  <a:lnTo>
                    <a:pt x="8305" y="9062"/>
                  </a:lnTo>
                  <a:lnTo>
                    <a:pt x="8647" y="9110"/>
                  </a:lnTo>
                  <a:lnTo>
                    <a:pt x="9013" y="9159"/>
                  </a:lnTo>
                  <a:lnTo>
                    <a:pt x="9379" y="9184"/>
                  </a:lnTo>
                  <a:lnTo>
                    <a:pt x="9746" y="9159"/>
                  </a:lnTo>
                  <a:lnTo>
                    <a:pt x="10088" y="9135"/>
                  </a:lnTo>
                  <a:lnTo>
                    <a:pt x="10454" y="9086"/>
                  </a:lnTo>
                  <a:lnTo>
                    <a:pt x="10820" y="8988"/>
                  </a:lnTo>
                  <a:lnTo>
                    <a:pt x="11187" y="8866"/>
                  </a:lnTo>
                  <a:lnTo>
                    <a:pt x="11529" y="8695"/>
                  </a:lnTo>
                  <a:lnTo>
                    <a:pt x="11699" y="8598"/>
                  </a:lnTo>
                  <a:lnTo>
                    <a:pt x="11822" y="8500"/>
                  </a:lnTo>
                  <a:lnTo>
                    <a:pt x="11895" y="8378"/>
                  </a:lnTo>
                  <a:lnTo>
                    <a:pt x="11968" y="8256"/>
                  </a:lnTo>
                  <a:lnTo>
                    <a:pt x="12017" y="8134"/>
                  </a:lnTo>
                  <a:lnTo>
                    <a:pt x="12017" y="8011"/>
                  </a:lnTo>
                  <a:lnTo>
                    <a:pt x="11968" y="7914"/>
                  </a:lnTo>
                  <a:lnTo>
                    <a:pt x="11919" y="7816"/>
                  </a:lnTo>
                  <a:lnTo>
                    <a:pt x="11529" y="7425"/>
                  </a:lnTo>
                  <a:lnTo>
                    <a:pt x="11138" y="6961"/>
                  </a:lnTo>
                  <a:lnTo>
                    <a:pt x="10771" y="6473"/>
                  </a:lnTo>
                  <a:lnTo>
                    <a:pt x="10381" y="5960"/>
                  </a:lnTo>
                  <a:lnTo>
                    <a:pt x="10307" y="5813"/>
                  </a:lnTo>
                  <a:lnTo>
                    <a:pt x="10259" y="5667"/>
                  </a:lnTo>
                  <a:lnTo>
                    <a:pt x="10234" y="5496"/>
                  </a:lnTo>
                  <a:lnTo>
                    <a:pt x="10210" y="5300"/>
                  </a:lnTo>
                  <a:lnTo>
                    <a:pt x="10234" y="5130"/>
                  </a:lnTo>
                  <a:lnTo>
                    <a:pt x="10259" y="4959"/>
                  </a:lnTo>
                  <a:lnTo>
                    <a:pt x="10307" y="4788"/>
                  </a:lnTo>
                  <a:lnTo>
                    <a:pt x="10381" y="4617"/>
                  </a:lnTo>
                  <a:lnTo>
                    <a:pt x="10771" y="3884"/>
                  </a:lnTo>
                  <a:lnTo>
                    <a:pt x="11138" y="3127"/>
                  </a:lnTo>
                  <a:lnTo>
                    <a:pt x="11529" y="2345"/>
                  </a:lnTo>
                  <a:lnTo>
                    <a:pt x="11919" y="1490"/>
                  </a:lnTo>
                  <a:lnTo>
                    <a:pt x="11993" y="1320"/>
                  </a:lnTo>
                  <a:lnTo>
                    <a:pt x="12017" y="1173"/>
                  </a:lnTo>
                  <a:lnTo>
                    <a:pt x="12017" y="1051"/>
                  </a:lnTo>
                  <a:lnTo>
                    <a:pt x="11968" y="978"/>
                  </a:lnTo>
                  <a:lnTo>
                    <a:pt x="11895" y="953"/>
                  </a:lnTo>
                  <a:lnTo>
                    <a:pt x="11822" y="929"/>
                  </a:lnTo>
                  <a:lnTo>
                    <a:pt x="11699" y="978"/>
                  </a:lnTo>
                  <a:lnTo>
                    <a:pt x="11529" y="1026"/>
                  </a:lnTo>
                  <a:lnTo>
                    <a:pt x="11187" y="1197"/>
                  </a:lnTo>
                  <a:lnTo>
                    <a:pt x="10820" y="1320"/>
                  </a:lnTo>
                  <a:lnTo>
                    <a:pt x="10454" y="1417"/>
                  </a:lnTo>
                  <a:lnTo>
                    <a:pt x="10088" y="1466"/>
                  </a:lnTo>
                  <a:lnTo>
                    <a:pt x="9746" y="1515"/>
                  </a:lnTo>
                  <a:lnTo>
                    <a:pt x="9379" y="1515"/>
                  </a:lnTo>
                  <a:lnTo>
                    <a:pt x="9013" y="1490"/>
                  </a:lnTo>
                  <a:lnTo>
                    <a:pt x="8647" y="1466"/>
                  </a:lnTo>
                  <a:lnTo>
                    <a:pt x="8305" y="1393"/>
                  </a:lnTo>
                  <a:lnTo>
                    <a:pt x="7938" y="1320"/>
                  </a:lnTo>
                  <a:lnTo>
                    <a:pt x="7206" y="1149"/>
                  </a:lnTo>
                  <a:lnTo>
                    <a:pt x="6497" y="929"/>
                  </a:lnTo>
                  <a:lnTo>
                    <a:pt x="5765" y="685"/>
                  </a:lnTo>
                  <a:lnTo>
                    <a:pt x="5056" y="465"/>
                  </a:lnTo>
                  <a:lnTo>
                    <a:pt x="4324" y="269"/>
                  </a:lnTo>
                  <a:lnTo>
                    <a:pt x="3982" y="172"/>
                  </a:lnTo>
                  <a:lnTo>
                    <a:pt x="3615" y="98"/>
                  </a:lnTo>
                  <a:lnTo>
                    <a:pt x="3249" y="50"/>
                  </a:lnTo>
                  <a:lnTo>
                    <a:pt x="2883" y="25"/>
                  </a:lnTo>
                  <a:lnTo>
                    <a:pt x="2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44"/>
          <p:cNvGrpSpPr/>
          <p:nvPr/>
        </p:nvGrpSpPr>
        <p:grpSpPr>
          <a:xfrm>
            <a:off x="3830516" y="1622756"/>
            <a:ext cx="216767" cy="133100"/>
            <a:chOff x="4601275" y="1702875"/>
            <a:chExt cx="471400" cy="289450"/>
          </a:xfrm>
        </p:grpSpPr>
        <p:sp>
          <p:nvSpPr>
            <p:cNvPr id="576" name="Google Shape;576;p44"/>
            <p:cNvSpPr/>
            <p:nvPr/>
          </p:nvSpPr>
          <p:spPr>
            <a:xfrm>
              <a:off x="4816200" y="170287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8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60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8"/>
                  </a:lnTo>
                  <a:lnTo>
                    <a:pt x="367" y="1540"/>
                  </a:lnTo>
                  <a:lnTo>
                    <a:pt x="514" y="1613"/>
                  </a:lnTo>
                  <a:lnTo>
                    <a:pt x="660" y="1662"/>
                  </a:lnTo>
                  <a:lnTo>
                    <a:pt x="1002" y="1662"/>
                  </a:lnTo>
                  <a:lnTo>
                    <a:pt x="1149" y="1613"/>
                  </a:lnTo>
                  <a:lnTo>
                    <a:pt x="1295" y="1540"/>
                  </a:lnTo>
                  <a:lnTo>
                    <a:pt x="1417" y="1418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60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8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5031125" y="175722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3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3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8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1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8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4634875" y="1756000"/>
              <a:ext cx="404225" cy="178325"/>
            </a:xfrm>
            <a:custGeom>
              <a:rect b="b" l="l" r="r" t="t"/>
              <a:pathLst>
                <a:path extrusionOk="0" h="7133" w="16169">
                  <a:moveTo>
                    <a:pt x="7742" y="1"/>
                  </a:moveTo>
                  <a:lnTo>
                    <a:pt x="5007" y="3444"/>
                  </a:lnTo>
                  <a:lnTo>
                    <a:pt x="464" y="1784"/>
                  </a:lnTo>
                  <a:lnTo>
                    <a:pt x="366" y="1881"/>
                  </a:lnTo>
                  <a:lnTo>
                    <a:pt x="244" y="1979"/>
                  </a:lnTo>
                  <a:lnTo>
                    <a:pt x="122" y="2052"/>
                  </a:lnTo>
                  <a:lnTo>
                    <a:pt x="0" y="2101"/>
                  </a:lnTo>
                  <a:lnTo>
                    <a:pt x="1465" y="7132"/>
                  </a:lnTo>
                  <a:lnTo>
                    <a:pt x="14703" y="7132"/>
                  </a:lnTo>
                  <a:lnTo>
                    <a:pt x="16168" y="2101"/>
                  </a:lnTo>
                  <a:lnTo>
                    <a:pt x="16046" y="2052"/>
                  </a:lnTo>
                  <a:lnTo>
                    <a:pt x="15924" y="1979"/>
                  </a:lnTo>
                  <a:lnTo>
                    <a:pt x="15802" y="1881"/>
                  </a:lnTo>
                  <a:lnTo>
                    <a:pt x="15704" y="1784"/>
                  </a:lnTo>
                  <a:lnTo>
                    <a:pt x="11161" y="3444"/>
                  </a:lnTo>
                  <a:lnTo>
                    <a:pt x="8426" y="1"/>
                  </a:lnTo>
                  <a:lnTo>
                    <a:pt x="8255" y="25"/>
                  </a:lnTo>
                  <a:lnTo>
                    <a:pt x="7913" y="25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44"/>
            <p:cNvSpPr/>
            <p:nvPr/>
          </p:nvSpPr>
          <p:spPr>
            <a:xfrm>
              <a:off x="4601275" y="1757225"/>
              <a:ext cx="41550" cy="41550"/>
            </a:xfrm>
            <a:custGeom>
              <a:rect b="b" l="l" r="r" t="t"/>
              <a:pathLst>
                <a:path extrusionOk="0" h="1662" w="1662">
                  <a:moveTo>
                    <a:pt x="831" y="1"/>
                  </a:moveTo>
                  <a:lnTo>
                    <a:pt x="660" y="25"/>
                  </a:lnTo>
                  <a:lnTo>
                    <a:pt x="514" y="74"/>
                  </a:lnTo>
                  <a:lnTo>
                    <a:pt x="367" y="147"/>
                  </a:lnTo>
                  <a:lnTo>
                    <a:pt x="245" y="245"/>
                  </a:lnTo>
                  <a:lnTo>
                    <a:pt x="147" y="367"/>
                  </a:lnTo>
                  <a:lnTo>
                    <a:pt x="74" y="514"/>
                  </a:lnTo>
                  <a:lnTo>
                    <a:pt x="25" y="684"/>
                  </a:lnTo>
                  <a:lnTo>
                    <a:pt x="1" y="831"/>
                  </a:lnTo>
                  <a:lnTo>
                    <a:pt x="25" y="1002"/>
                  </a:lnTo>
                  <a:lnTo>
                    <a:pt x="74" y="1173"/>
                  </a:lnTo>
                  <a:lnTo>
                    <a:pt x="147" y="1295"/>
                  </a:lnTo>
                  <a:lnTo>
                    <a:pt x="245" y="1417"/>
                  </a:lnTo>
                  <a:lnTo>
                    <a:pt x="367" y="1539"/>
                  </a:lnTo>
                  <a:lnTo>
                    <a:pt x="514" y="1613"/>
                  </a:lnTo>
                  <a:lnTo>
                    <a:pt x="660" y="1661"/>
                  </a:lnTo>
                  <a:lnTo>
                    <a:pt x="1002" y="1661"/>
                  </a:lnTo>
                  <a:lnTo>
                    <a:pt x="1149" y="1613"/>
                  </a:lnTo>
                  <a:lnTo>
                    <a:pt x="1295" y="1539"/>
                  </a:lnTo>
                  <a:lnTo>
                    <a:pt x="1417" y="1417"/>
                  </a:lnTo>
                  <a:lnTo>
                    <a:pt x="1515" y="1295"/>
                  </a:lnTo>
                  <a:lnTo>
                    <a:pt x="1588" y="1173"/>
                  </a:lnTo>
                  <a:lnTo>
                    <a:pt x="1637" y="1002"/>
                  </a:lnTo>
                  <a:lnTo>
                    <a:pt x="1662" y="831"/>
                  </a:lnTo>
                  <a:lnTo>
                    <a:pt x="1637" y="684"/>
                  </a:lnTo>
                  <a:lnTo>
                    <a:pt x="1588" y="514"/>
                  </a:lnTo>
                  <a:lnTo>
                    <a:pt x="1515" y="367"/>
                  </a:lnTo>
                  <a:lnTo>
                    <a:pt x="1417" y="245"/>
                  </a:lnTo>
                  <a:lnTo>
                    <a:pt x="1295" y="147"/>
                  </a:lnTo>
                  <a:lnTo>
                    <a:pt x="1149" y="74"/>
                  </a:lnTo>
                  <a:lnTo>
                    <a:pt x="1002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4"/>
            <p:cNvSpPr/>
            <p:nvPr/>
          </p:nvSpPr>
          <p:spPr>
            <a:xfrm>
              <a:off x="4673325" y="1947725"/>
              <a:ext cx="327300" cy="44600"/>
            </a:xfrm>
            <a:custGeom>
              <a:rect b="b" l="l" r="r" t="t"/>
              <a:pathLst>
                <a:path extrusionOk="0" h="1784" w="13092">
                  <a:moveTo>
                    <a:pt x="1" y="1"/>
                  </a:moveTo>
                  <a:lnTo>
                    <a:pt x="514" y="1784"/>
                  </a:lnTo>
                  <a:lnTo>
                    <a:pt x="1808" y="1686"/>
                  </a:lnTo>
                  <a:lnTo>
                    <a:pt x="3249" y="1588"/>
                  </a:lnTo>
                  <a:lnTo>
                    <a:pt x="4836" y="1539"/>
                  </a:lnTo>
                  <a:lnTo>
                    <a:pt x="8256" y="1539"/>
                  </a:lnTo>
                  <a:lnTo>
                    <a:pt x="9843" y="1588"/>
                  </a:lnTo>
                  <a:lnTo>
                    <a:pt x="11284" y="1661"/>
                  </a:lnTo>
                  <a:lnTo>
                    <a:pt x="12579" y="1784"/>
                  </a:lnTo>
                  <a:lnTo>
                    <a:pt x="130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44"/>
          <p:cNvGrpSpPr/>
          <p:nvPr/>
        </p:nvGrpSpPr>
        <p:grpSpPr>
          <a:xfrm>
            <a:off x="4379149" y="1566981"/>
            <a:ext cx="195982" cy="198235"/>
            <a:chOff x="5297950" y="1632050"/>
            <a:chExt cx="426200" cy="431100"/>
          </a:xfrm>
        </p:grpSpPr>
        <p:sp>
          <p:nvSpPr>
            <p:cNvPr id="582" name="Google Shape;582;p44"/>
            <p:cNvSpPr/>
            <p:nvPr/>
          </p:nvSpPr>
          <p:spPr>
            <a:xfrm>
              <a:off x="5404800" y="1936125"/>
              <a:ext cx="212500" cy="127025"/>
            </a:xfrm>
            <a:custGeom>
              <a:rect b="b" l="l" r="r" t="t"/>
              <a:pathLst>
                <a:path extrusionOk="0" h="5081" w="850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44"/>
            <p:cNvSpPr/>
            <p:nvPr/>
          </p:nvSpPr>
          <p:spPr>
            <a:xfrm>
              <a:off x="5297950" y="1632050"/>
              <a:ext cx="426200" cy="294950"/>
            </a:xfrm>
            <a:custGeom>
              <a:rect b="b" l="l" r="r" t="t"/>
              <a:pathLst>
                <a:path extrusionOk="0" h="11798" w="17048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44"/>
          <p:cNvGrpSpPr/>
          <p:nvPr/>
        </p:nvGrpSpPr>
        <p:grpSpPr>
          <a:xfrm>
            <a:off x="4909017" y="1556901"/>
            <a:ext cx="197109" cy="210019"/>
            <a:chOff x="5970800" y="1619250"/>
            <a:chExt cx="428650" cy="456725"/>
          </a:xfrm>
        </p:grpSpPr>
        <p:sp>
          <p:nvSpPr>
            <p:cNvPr id="585" name="Google Shape;585;p44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44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44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0" name="Google Shape;590;p44"/>
          <p:cNvGrpSpPr/>
          <p:nvPr/>
        </p:nvGrpSpPr>
        <p:grpSpPr>
          <a:xfrm>
            <a:off x="5424476" y="1552570"/>
            <a:ext cx="220962" cy="201592"/>
            <a:chOff x="6625350" y="1613750"/>
            <a:chExt cx="480525" cy="438400"/>
          </a:xfrm>
        </p:grpSpPr>
        <p:sp>
          <p:nvSpPr>
            <p:cNvPr id="591" name="Google Shape;591;p44"/>
            <p:cNvSpPr/>
            <p:nvPr/>
          </p:nvSpPr>
          <p:spPr>
            <a:xfrm>
              <a:off x="6670525" y="1887275"/>
              <a:ext cx="117875" cy="164875"/>
            </a:xfrm>
            <a:custGeom>
              <a:rect b="b" l="l" r="r" t="t"/>
              <a:pathLst>
                <a:path extrusionOk="0" h="6595" w="4715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7075950" y="1754175"/>
              <a:ext cx="29925" cy="99550"/>
            </a:xfrm>
            <a:custGeom>
              <a:rect b="b" l="l" r="r" t="t"/>
              <a:pathLst>
                <a:path extrusionOk="0" h="3982" w="1197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6625350" y="1729750"/>
              <a:ext cx="97700" cy="147175"/>
            </a:xfrm>
            <a:custGeom>
              <a:rect b="b" l="l" r="r" t="t"/>
              <a:pathLst>
                <a:path extrusionOk="0" h="5887" w="3908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6736475" y="1638175"/>
              <a:ext cx="279650" cy="330325"/>
            </a:xfrm>
            <a:custGeom>
              <a:rect b="b" l="l" r="r" t="t"/>
              <a:pathLst>
                <a:path extrusionOk="0" h="13213" w="11186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7029550" y="1613750"/>
              <a:ext cx="34200" cy="379800"/>
            </a:xfrm>
            <a:custGeom>
              <a:rect b="b" l="l" r="r" t="t"/>
              <a:pathLst>
                <a:path extrusionOk="0" h="15192" w="1368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44"/>
          <p:cNvGrpSpPr/>
          <p:nvPr/>
        </p:nvGrpSpPr>
        <p:grpSpPr>
          <a:xfrm>
            <a:off x="688312" y="2114176"/>
            <a:ext cx="166782" cy="179140"/>
            <a:chOff x="611175" y="2326900"/>
            <a:chExt cx="362700" cy="389575"/>
          </a:xfrm>
        </p:grpSpPr>
        <p:sp>
          <p:nvSpPr>
            <p:cNvPr id="597" name="Google Shape;597;p44"/>
            <p:cNvSpPr/>
            <p:nvPr/>
          </p:nvSpPr>
          <p:spPr>
            <a:xfrm>
              <a:off x="611175" y="2326900"/>
              <a:ext cx="362700" cy="389575"/>
            </a:xfrm>
            <a:custGeom>
              <a:rect b="b" l="l" r="r" t="t"/>
              <a:pathLst>
                <a:path extrusionOk="0" h="15583" w="14508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794950" y="2500900"/>
              <a:ext cx="24450" cy="23850"/>
            </a:xfrm>
            <a:custGeom>
              <a:rect b="b" l="l" r="r" t="t"/>
              <a:pathLst>
                <a:path extrusionOk="0" h="954" w="978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754650" y="2381250"/>
              <a:ext cx="75750" cy="14050"/>
            </a:xfrm>
            <a:custGeom>
              <a:rect b="b" l="l" r="r" t="t"/>
              <a:pathLst>
                <a:path extrusionOk="0" h="562" w="303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765025" y="2453900"/>
              <a:ext cx="31175" cy="31150"/>
            </a:xfrm>
            <a:custGeom>
              <a:rect b="b" l="l" r="r" t="t"/>
              <a:pathLst>
                <a:path extrusionOk="0" h="1246" w="1247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1" name="Google Shape;601;p44"/>
          <p:cNvSpPr/>
          <p:nvPr/>
        </p:nvSpPr>
        <p:spPr>
          <a:xfrm>
            <a:off x="1211534" y="2117214"/>
            <a:ext cx="175772" cy="175772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44"/>
          <p:cNvSpPr/>
          <p:nvPr/>
        </p:nvSpPr>
        <p:spPr>
          <a:xfrm>
            <a:off x="1742413" y="2117214"/>
            <a:ext cx="175772" cy="175772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7645" y="10063"/>
                </a:moveTo>
                <a:lnTo>
                  <a:pt x="8207" y="10112"/>
                </a:lnTo>
                <a:lnTo>
                  <a:pt x="8768" y="10185"/>
                </a:lnTo>
                <a:lnTo>
                  <a:pt x="9281" y="10307"/>
                </a:lnTo>
                <a:lnTo>
                  <a:pt x="9819" y="10503"/>
                </a:lnTo>
                <a:lnTo>
                  <a:pt x="10307" y="10747"/>
                </a:lnTo>
                <a:lnTo>
                  <a:pt x="10796" y="11016"/>
                </a:lnTo>
                <a:lnTo>
                  <a:pt x="11235" y="11358"/>
                </a:lnTo>
                <a:lnTo>
                  <a:pt x="11650" y="11724"/>
                </a:lnTo>
                <a:lnTo>
                  <a:pt x="11699" y="11797"/>
                </a:lnTo>
                <a:lnTo>
                  <a:pt x="11748" y="11895"/>
                </a:lnTo>
                <a:lnTo>
                  <a:pt x="11772" y="11993"/>
                </a:lnTo>
                <a:lnTo>
                  <a:pt x="11797" y="12066"/>
                </a:lnTo>
                <a:lnTo>
                  <a:pt x="11772" y="12164"/>
                </a:lnTo>
                <a:lnTo>
                  <a:pt x="11748" y="12261"/>
                </a:lnTo>
                <a:lnTo>
                  <a:pt x="11699" y="12335"/>
                </a:lnTo>
                <a:lnTo>
                  <a:pt x="11650" y="12432"/>
                </a:lnTo>
                <a:lnTo>
                  <a:pt x="11577" y="12481"/>
                </a:lnTo>
                <a:lnTo>
                  <a:pt x="11479" y="12530"/>
                </a:lnTo>
                <a:lnTo>
                  <a:pt x="11406" y="12554"/>
                </a:lnTo>
                <a:lnTo>
                  <a:pt x="11211" y="12554"/>
                </a:lnTo>
                <a:lnTo>
                  <a:pt x="11113" y="12530"/>
                </a:lnTo>
                <a:lnTo>
                  <a:pt x="11040" y="12481"/>
                </a:lnTo>
                <a:lnTo>
                  <a:pt x="10966" y="12432"/>
                </a:lnTo>
                <a:lnTo>
                  <a:pt x="10600" y="12115"/>
                </a:lnTo>
                <a:lnTo>
                  <a:pt x="10234" y="11846"/>
                </a:lnTo>
                <a:lnTo>
                  <a:pt x="9843" y="11602"/>
                </a:lnTo>
                <a:lnTo>
                  <a:pt x="9428" y="11406"/>
                </a:lnTo>
                <a:lnTo>
                  <a:pt x="9013" y="11260"/>
                </a:lnTo>
                <a:lnTo>
                  <a:pt x="8573" y="11138"/>
                </a:lnTo>
                <a:lnTo>
                  <a:pt x="8109" y="11065"/>
                </a:lnTo>
                <a:lnTo>
                  <a:pt x="7645" y="11040"/>
                </a:lnTo>
                <a:lnTo>
                  <a:pt x="7181" y="11065"/>
                </a:lnTo>
                <a:lnTo>
                  <a:pt x="6717" y="11138"/>
                </a:lnTo>
                <a:lnTo>
                  <a:pt x="6277" y="11260"/>
                </a:lnTo>
                <a:lnTo>
                  <a:pt x="5862" y="11406"/>
                </a:lnTo>
                <a:lnTo>
                  <a:pt x="5447" y="11602"/>
                </a:lnTo>
                <a:lnTo>
                  <a:pt x="5056" y="11846"/>
                </a:lnTo>
                <a:lnTo>
                  <a:pt x="4690" y="12115"/>
                </a:lnTo>
                <a:lnTo>
                  <a:pt x="4323" y="12432"/>
                </a:lnTo>
                <a:lnTo>
                  <a:pt x="4250" y="12481"/>
                </a:lnTo>
                <a:lnTo>
                  <a:pt x="4177" y="12530"/>
                </a:lnTo>
                <a:lnTo>
                  <a:pt x="4079" y="12554"/>
                </a:lnTo>
                <a:lnTo>
                  <a:pt x="3884" y="12554"/>
                </a:lnTo>
                <a:lnTo>
                  <a:pt x="3811" y="12530"/>
                </a:lnTo>
                <a:lnTo>
                  <a:pt x="3713" y="12481"/>
                </a:lnTo>
                <a:lnTo>
                  <a:pt x="3640" y="12432"/>
                </a:lnTo>
                <a:lnTo>
                  <a:pt x="3591" y="12335"/>
                </a:lnTo>
                <a:lnTo>
                  <a:pt x="3542" y="12261"/>
                </a:lnTo>
                <a:lnTo>
                  <a:pt x="3517" y="12164"/>
                </a:lnTo>
                <a:lnTo>
                  <a:pt x="3493" y="12066"/>
                </a:lnTo>
                <a:lnTo>
                  <a:pt x="3517" y="11993"/>
                </a:lnTo>
                <a:lnTo>
                  <a:pt x="3542" y="11895"/>
                </a:lnTo>
                <a:lnTo>
                  <a:pt x="3591" y="11797"/>
                </a:lnTo>
                <a:lnTo>
                  <a:pt x="3640" y="11724"/>
                </a:lnTo>
                <a:lnTo>
                  <a:pt x="4055" y="11358"/>
                </a:lnTo>
                <a:lnTo>
                  <a:pt x="4494" y="11016"/>
                </a:lnTo>
                <a:lnTo>
                  <a:pt x="4983" y="10747"/>
                </a:lnTo>
                <a:lnTo>
                  <a:pt x="5471" y="10503"/>
                </a:lnTo>
                <a:lnTo>
                  <a:pt x="6009" y="10307"/>
                </a:lnTo>
                <a:lnTo>
                  <a:pt x="6521" y="10185"/>
                </a:lnTo>
                <a:lnTo>
                  <a:pt x="7083" y="10112"/>
                </a:lnTo>
                <a:lnTo>
                  <a:pt x="7645" y="1006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4"/>
          <p:cNvSpPr/>
          <p:nvPr/>
        </p:nvSpPr>
        <p:spPr>
          <a:xfrm>
            <a:off x="2273292" y="2117214"/>
            <a:ext cx="175772" cy="175772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2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2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699" y="10503"/>
                </a:moveTo>
                <a:lnTo>
                  <a:pt x="11797" y="10527"/>
                </a:lnTo>
                <a:lnTo>
                  <a:pt x="11895" y="10576"/>
                </a:lnTo>
                <a:lnTo>
                  <a:pt x="11968" y="10625"/>
                </a:lnTo>
                <a:lnTo>
                  <a:pt x="12041" y="10674"/>
                </a:lnTo>
                <a:lnTo>
                  <a:pt x="12090" y="10771"/>
                </a:lnTo>
                <a:lnTo>
                  <a:pt x="12114" y="10845"/>
                </a:lnTo>
                <a:lnTo>
                  <a:pt x="12139" y="10942"/>
                </a:lnTo>
                <a:lnTo>
                  <a:pt x="12139" y="11040"/>
                </a:lnTo>
                <a:lnTo>
                  <a:pt x="12114" y="11138"/>
                </a:lnTo>
                <a:lnTo>
                  <a:pt x="12090" y="11236"/>
                </a:lnTo>
                <a:lnTo>
                  <a:pt x="12041" y="11309"/>
                </a:lnTo>
                <a:lnTo>
                  <a:pt x="11968" y="11382"/>
                </a:lnTo>
                <a:lnTo>
                  <a:pt x="11895" y="11431"/>
                </a:lnTo>
                <a:lnTo>
                  <a:pt x="11797" y="11455"/>
                </a:lnTo>
                <a:lnTo>
                  <a:pt x="7792" y="12701"/>
                </a:lnTo>
                <a:lnTo>
                  <a:pt x="7645" y="12725"/>
                </a:lnTo>
                <a:lnTo>
                  <a:pt x="7498" y="12701"/>
                </a:lnTo>
                <a:lnTo>
                  <a:pt x="7352" y="12628"/>
                </a:lnTo>
                <a:lnTo>
                  <a:pt x="7254" y="12530"/>
                </a:lnTo>
                <a:lnTo>
                  <a:pt x="7181" y="12383"/>
                </a:lnTo>
                <a:lnTo>
                  <a:pt x="7157" y="12286"/>
                </a:lnTo>
                <a:lnTo>
                  <a:pt x="7157" y="12188"/>
                </a:lnTo>
                <a:lnTo>
                  <a:pt x="7181" y="12090"/>
                </a:lnTo>
                <a:lnTo>
                  <a:pt x="7205" y="12017"/>
                </a:lnTo>
                <a:lnTo>
                  <a:pt x="7254" y="11919"/>
                </a:lnTo>
                <a:lnTo>
                  <a:pt x="7327" y="11871"/>
                </a:lnTo>
                <a:lnTo>
                  <a:pt x="7401" y="11797"/>
                </a:lnTo>
                <a:lnTo>
                  <a:pt x="7498" y="11773"/>
                </a:lnTo>
                <a:lnTo>
                  <a:pt x="11504" y="10527"/>
                </a:lnTo>
                <a:lnTo>
                  <a:pt x="11602" y="10503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7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7" y="14533"/>
                </a:lnTo>
                <a:lnTo>
                  <a:pt x="11284" y="14362"/>
                </a:lnTo>
                <a:lnTo>
                  <a:pt x="11602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1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1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2" y="1100"/>
                </a:lnTo>
                <a:lnTo>
                  <a:pt x="11284" y="929"/>
                </a:lnTo>
                <a:lnTo>
                  <a:pt x="10967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7" y="50"/>
                </a:lnTo>
                <a:lnTo>
                  <a:pt x="80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44"/>
          <p:cNvGrpSpPr/>
          <p:nvPr/>
        </p:nvGrpSpPr>
        <p:grpSpPr>
          <a:xfrm>
            <a:off x="2874157" y="2065134"/>
            <a:ext cx="93784" cy="234171"/>
            <a:chOff x="3386850" y="2264625"/>
            <a:chExt cx="203950" cy="509250"/>
          </a:xfrm>
        </p:grpSpPr>
        <p:sp>
          <p:nvSpPr>
            <p:cNvPr id="605" name="Google Shape;605;p44"/>
            <p:cNvSpPr/>
            <p:nvPr/>
          </p:nvSpPr>
          <p:spPr>
            <a:xfrm>
              <a:off x="3386850" y="2370850"/>
              <a:ext cx="203950" cy="403025"/>
            </a:xfrm>
            <a:custGeom>
              <a:rect b="b" l="l" r="r" t="t"/>
              <a:pathLst>
                <a:path extrusionOk="0" h="16121" w="8158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3446075" y="2264625"/>
              <a:ext cx="85500" cy="94050"/>
            </a:xfrm>
            <a:custGeom>
              <a:rect b="b" l="l" r="r" t="t"/>
              <a:pathLst>
                <a:path extrusionOk="0" h="3762" w="342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7" name="Google Shape;607;p44"/>
          <p:cNvGrpSpPr/>
          <p:nvPr/>
        </p:nvGrpSpPr>
        <p:grpSpPr>
          <a:xfrm>
            <a:off x="3950255" y="2116105"/>
            <a:ext cx="76931" cy="174645"/>
            <a:chOff x="4753325" y="2329350"/>
            <a:chExt cx="167300" cy="379800"/>
          </a:xfrm>
        </p:grpSpPr>
        <p:sp>
          <p:nvSpPr>
            <p:cNvPr id="608" name="Google Shape;608;p44"/>
            <p:cNvSpPr/>
            <p:nvPr/>
          </p:nvSpPr>
          <p:spPr>
            <a:xfrm>
              <a:off x="4753325" y="2424600"/>
              <a:ext cx="167300" cy="284550"/>
            </a:xfrm>
            <a:custGeom>
              <a:rect b="b" l="l" r="r" t="t"/>
              <a:pathLst>
                <a:path extrusionOk="0" h="11382" w="6692">
                  <a:moveTo>
                    <a:pt x="4030" y="0"/>
                  </a:moveTo>
                  <a:lnTo>
                    <a:pt x="3883" y="73"/>
                  </a:lnTo>
                  <a:lnTo>
                    <a:pt x="3712" y="122"/>
                  </a:lnTo>
                  <a:lnTo>
                    <a:pt x="3517" y="171"/>
                  </a:lnTo>
                  <a:lnTo>
                    <a:pt x="3175" y="171"/>
                  </a:lnTo>
                  <a:lnTo>
                    <a:pt x="3004" y="147"/>
                  </a:lnTo>
                  <a:lnTo>
                    <a:pt x="2833" y="73"/>
                  </a:lnTo>
                  <a:lnTo>
                    <a:pt x="2662" y="24"/>
                  </a:lnTo>
                  <a:lnTo>
                    <a:pt x="2418" y="24"/>
                  </a:lnTo>
                  <a:lnTo>
                    <a:pt x="2174" y="98"/>
                  </a:lnTo>
                  <a:lnTo>
                    <a:pt x="1954" y="171"/>
                  </a:lnTo>
                  <a:lnTo>
                    <a:pt x="1710" y="318"/>
                  </a:lnTo>
                  <a:lnTo>
                    <a:pt x="1490" y="489"/>
                  </a:lnTo>
                  <a:lnTo>
                    <a:pt x="1246" y="684"/>
                  </a:lnTo>
                  <a:lnTo>
                    <a:pt x="1050" y="928"/>
                  </a:lnTo>
                  <a:lnTo>
                    <a:pt x="855" y="1197"/>
                  </a:lnTo>
                  <a:lnTo>
                    <a:pt x="660" y="1514"/>
                  </a:lnTo>
                  <a:lnTo>
                    <a:pt x="513" y="1856"/>
                  </a:lnTo>
                  <a:lnTo>
                    <a:pt x="366" y="2223"/>
                  </a:lnTo>
                  <a:lnTo>
                    <a:pt x="244" y="2638"/>
                  </a:lnTo>
                  <a:lnTo>
                    <a:pt x="122" y="3102"/>
                  </a:lnTo>
                  <a:lnTo>
                    <a:pt x="49" y="3590"/>
                  </a:lnTo>
                  <a:lnTo>
                    <a:pt x="0" y="4103"/>
                  </a:lnTo>
                  <a:lnTo>
                    <a:pt x="0" y="4665"/>
                  </a:lnTo>
                  <a:lnTo>
                    <a:pt x="0" y="4787"/>
                  </a:lnTo>
                  <a:lnTo>
                    <a:pt x="25" y="4909"/>
                  </a:lnTo>
                  <a:lnTo>
                    <a:pt x="73" y="5007"/>
                  </a:lnTo>
                  <a:lnTo>
                    <a:pt x="147" y="5104"/>
                  </a:lnTo>
                  <a:lnTo>
                    <a:pt x="220" y="5178"/>
                  </a:lnTo>
                  <a:lnTo>
                    <a:pt x="318" y="5251"/>
                  </a:lnTo>
                  <a:lnTo>
                    <a:pt x="415" y="5275"/>
                  </a:lnTo>
                  <a:lnTo>
                    <a:pt x="537" y="5300"/>
                  </a:lnTo>
                  <a:lnTo>
                    <a:pt x="660" y="5275"/>
                  </a:lnTo>
                  <a:lnTo>
                    <a:pt x="757" y="5251"/>
                  </a:lnTo>
                  <a:lnTo>
                    <a:pt x="855" y="5178"/>
                  </a:lnTo>
                  <a:lnTo>
                    <a:pt x="928" y="5104"/>
                  </a:lnTo>
                  <a:lnTo>
                    <a:pt x="1001" y="5007"/>
                  </a:lnTo>
                  <a:lnTo>
                    <a:pt x="1026" y="4909"/>
                  </a:lnTo>
                  <a:lnTo>
                    <a:pt x="1050" y="4787"/>
                  </a:lnTo>
                  <a:lnTo>
                    <a:pt x="1075" y="4665"/>
                  </a:lnTo>
                  <a:lnTo>
                    <a:pt x="1099" y="4201"/>
                  </a:lnTo>
                  <a:lnTo>
                    <a:pt x="1148" y="3737"/>
                  </a:lnTo>
                  <a:lnTo>
                    <a:pt x="1221" y="3322"/>
                  </a:lnTo>
                  <a:lnTo>
                    <a:pt x="1319" y="2931"/>
                  </a:lnTo>
                  <a:lnTo>
                    <a:pt x="1441" y="2589"/>
                  </a:lnTo>
                  <a:lnTo>
                    <a:pt x="1539" y="2345"/>
                  </a:lnTo>
                  <a:lnTo>
                    <a:pt x="1636" y="2174"/>
                  </a:lnTo>
                  <a:lnTo>
                    <a:pt x="1685" y="2149"/>
                  </a:lnTo>
                  <a:lnTo>
                    <a:pt x="1710" y="2149"/>
                  </a:lnTo>
                  <a:lnTo>
                    <a:pt x="1734" y="2247"/>
                  </a:lnTo>
                  <a:lnTo>
                    <a:pt x="1734" y="2516"/>
                  </a:lnTo>
                  <a:lnTo>
                    <a:pt x="1685" y="3493"/>
                  </a:lnTo>
                  <a:lnTo>
                    <a:pt x="1612" y="4836"/>
                  </a:lnTo>
                  <a:lnTo>
                    <a:pt x="1490" y="6374"/>
                  </a:lnTo>
                  <a:lnTo>
                    <a:pt x="1246" y="9256"/>
                  </a:lnTo>
                  <a:lnTo>
                    <a:pt x="1148" y="10551"/>
                  </a:lnTo>
                  <a:lnTo>
                    <a:pt x="1148" y="10697"/>
                  </a:lnTo>
                  <a:lnTo>
                    <a:pt x="1148" y="10844"/>
                  </a:lnTo>
                  <a:lnTo>
                    <a:pt x="1197" y="10966"/>
                  </a:lnTo>
                  <a:lnTo>
                    <a:pt x="1270" y="11088"/>
                  </a:lnTo>
                  <a:lnTo>
                    <a:pt x="1343" y="11186"/>
                  </a:lnTo>
                  <a:lnTo>
                    <a:pt x="1465" y="11284"/>
                  </a:lnTo>
                  <a:lnTo>
                    <a:pt x="1588" y="11357"/>
                  </a:lnTo>
                  <a:lnTo>
                    <a:pt x="1710" y="11381"/>
                  </a:lnTo>
                  <a:lnTo>
                    <a:pt x="1954" y="11381"/>
                  </a:lnTo>
                  <a:lnTo>
                    <a:pt x="2076" y="11357"/>
                  </a:lnTo>
                  <a:lnTo>
                    <a:pt x="2174" y="11284"/>
                  </a:lnTo>
                  <a:lnTo>
                    <a:pt x="2271" y="11210"/>
                  </a:lnTo>
                  <a:lnTo>
                    <a:pt x="2345" y="11137"/>
                  </a:lnTo>
                  <a:lnTo>
                    <a:pt x="2418" y="11039"/>
                  </a:lnTo>
                  <a:lnTo>
                    <a:pt x="2467" y="10917"/>
                  </a:lnTo>
                  <a:lnTo>
                    <a:pt x="2516" y="10795"/>
                  </a:lnTo>
                  <a:lnTo>
                    <a:pt x="3053" y="7034"/>
                  </a:lnTo>
                  <a:lnTo>
                    <a:pt x="3053" y="6985"/>
                  </a:lnTo>
                  <a:lnTo>
                    <a:pt x="3102" y="6887"/>
                  </a:lnTo>
                  <a:lnTo>
                    <a:pt x="3151" y="6839"/>
                  </a:lnTo>
                  <a:lnTo>
                    <a:pt x="3200" y="6790"/>
                  </a:lnTo>
                  <a:lnTo>
                    <a:pt x="3273" y="6765"/>
                  </a:lnTo>
                  <a:lnTo>
                    <a:pt x="3346" y="6741"/>
                  </a:lnTo>
                  <a:lnTo>
                    <a:pt x="3419" y="6765"/>
                  </a:lnTo>
                  <a:lnTo>
                    <a:pt x="3493" y="6790"/>
                  </a:lnTo>
                  <a:lnTo>
                    <a:pt x="3541" y="6839"/>
                  </a:lnTo>
                  <a:lnTo>
                    <a:pt x="3590" y="6887"/>
                  </a:lnTo>
                  <a:lnTo>
                    <a:pt x="3639" y="6985"/>
                  </a:lnTo>
                  <a:lnTo>
                    <a:pt x="3639" y="7034"/>
                  </a:lnTo>
                  <a:lnTo>
                    <a:pt x="4176" y="10795"/>
                  </a:lnTo>
                  <a:lnTo>
                    <a:pt x="4225" y="10917"/>
                  </a:lnTo>
                  <a:lnTo>
                    <a:pt x="4274" y="11039"/>
                  </a:lnTo>
                  <a:lnTo>
                    <a:pt x="4347" y="11137"/>
                  </a:lnTo>
                  <a:lnTo>
                    <a:pt x="4421" y="11210"/>
                  </a:lnTo>
                  <a:lnTo>
                    <a:pt x="4518" y="11284"/>
                  </a:lnTo>
                  <a:lnTo>
                    <a:pt x="4616" y="11357"/>
                  </a:lnTo>
                  <a:lnTo>
                    <a:pt x="4738" y="11381"/>
                  </a:lnTo>
                  <a:lnTo>
                    <a:pt x="4982" y="11381"/>
                  </a:lnTo>
                  <a:lnTo>
                    <a:pt x="5104" y="11357"/>
                  </a:lnTo>
                  <a:lnTo>
                    <a:pt x="5227" y="11284"/>
                  </a:lnTo>
                  <a:lnTo>
                    <a:pt x="5349" y="11186"/>
                  </a:lnTo>
                  <a:lnTo>
                    <a:pt x="5422" y="11088"/>
                  </a:lnTo>
                  <a:lnTo>
                    <a:pt x="5495" y="10966"/>
                  </a:lnTo>
                  <a:lnTo>
                    <a:pt x="5544" y="10844"/>
                  </a:lnTo>
                  <a:lnTo>
                    <a:pt x="5544" y="10697"/>
                  </a:lnTo>
                  <a:lnTo>
                    <a:pt x="5544" y="10551"/>
                  </a:lnTo>
                  <a:lnTo>
                    <a:pt x="5202" y="6399"/>
                  </a:lnTo>
                  <a:lnTo>
                    <a:pt x="5007" y="3517"/>
                  </a:lnTo>
                  <a:lnTo>
                    <a:pt x="4958" y="2540"/>
                  </a:lnTo>
                  <a:lnTo>
                    <a:pt x="4958" y="2247"/>
                  </a:lnTo>
                  <a:lnTo>
                    <a:pt x="4982" y="2149"/>
                  </a:lnTo>
                  <a:lnTo>
                    <a:pt x="5007" y="2149"/>
                  </a:lnTo>
                  <a:lnTo>
                    <a:pt x="5056" y="2174"/>
                  </a:lnTo>
                  <a:lnTo>
                    <a:pt x="5153" y="2320"/>
                  </a:lnTo>
                  <a:lnTo>
                    <a:pt x="5251" y="2564"/>
                  </a:lnTo>
                  <a:lnTo>
                    <a:pt x="5349" y="2906"/>
                  </a:lnTo>
                  <a:lnTo>
                    <a:pt x="5446" y="3297"/>
                  </a:lnTo>
                  <a:lnTo>
                    <a:pt x="5544" y="3737"/>
                  </a:lnTo>
                  <a:lnTo>
                    <a:pt x="5593" y="4201"/>
                  </a:lnTo>
                  <a:lnTo>
                    <a:pt x="5617" y="4665"/>
                  </a:lnTo>
                  <a:lnTo>
                    <a:pt x="5642" y="4787"/>
                  </a:lnTo>
                  <a:lnTo>
                    <a:pt x="5666" y="4909"/>
                  </a:lnTo>
                  <a:lnTo>
                    <a:pt x="5691" y="5007"/>
                  </a:lnTo>
                  <a:lnTo>
                    <a:pt x="5764" y="5104"/>
                  </a:lnTo>
                  <a:lnTo>
                    <a:pt x="5837" y="5178"/>
                  </a:lnTo>
                  <a:lnTo>
                    <a:pt x="5935" y="5251"/>
                  </a:lnTo>
                  <a:lnTo>
                    <a:pt x="6033" y="5275"/>
                  </a:lnTo>
                  <a:lnTo>
                    <a:pt x="6155" y="5300"/>
                  </a:lnTo>
                  <a:lnTo>
                    <a:pt x="6277" y="5275"/>
                  </a:lnTo>
                  <a:lnTo>
                    <a:pt x="6374" y="5251"/>
                  </a:lnTo>
                  <a:lnTo>
                    <a:pt x="6472" y="5178"/>
                  </a:lnTo>
                  <a:lnTo>
                    <a:pt x="6545" y="5104"/>
                  </a:lnTo>
                  <a:lnTo>
                    <a:pt x="6619" y="5007"/>
                  </a:lnTo>
                  <a:lnTo>
                    <a:pt x="6668" y="4909"/>
                  </a:lnTo>
                  <a:lnTo>
                    <a:pt x="6692" y="4787"/>
                  </a:lnTo>
                  <a:lnTo>
                    <a:pt x="6692" y="4665"/>
                  </a:lnTo>
                  <a:lnTo>
                    <a:pt x="6692" y="4103"/>
                  </a:lnTo>
                  <a:lnTo>
                    <a:pt x="6643" y="3566"/>
                  </a:lnTo>
                  <a:lnTo>
                    <a:pt x="6570" y="3077"/>
                  </a:lnTo>
                  <a:lnTo>
                    <a:pt x="6472" y="2638"/>
                  </a:lnTo>
                  <a:lnTo>
                    <a:pt x="6374" y="2223"/>
                  </a:lnTo>
                  <a:lnTo>
                    <a:pt x="6228" y="1832"/>
                  </a:lnTo>
                  <a:lnTo>
                    <a:pt x="6081" y="1490"/>
                  </a:lnTo>
                  <a:lnTo>
                    <a:pt x="5910" y="1172"/>
                  </a:lnTo>
                  <a:lnTo>
                    <a:pt x="5715" y="904"/>
                  </a:lnTo>
                  <a:lnTo>
                    <a:pt x="5520" y="659"/>
                  </a:lnTo>
                  <a:lnTo>
                    <a:pt x="5300" y="464"/>
                  </a:lnTo>
                  <a:lnTo>
                    <a:pt x="5056" y="293"/>
                  </a:lnTo>
                  <a:lnTo>
                    <a:pt x="4811" y="171"/>
                  </a:lnTo>
                  <a:lnTo>
                    <a:pt x="4567" y="73"/>
                  </a:lnTo>
                  <a:lnTo>
                    <a:pt x="4299" y="24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4798500" y="2329350"/>
              <a:ext cx="76950" cy="84275"/>
            </a:xfrm>
            <a:custGeom>
              <a:rect b="b" l="l" r="r" t="t"/>
              <a:pathLst>
                <a:path extrusionOk="0" h="3371" w="3078">
                  <a:moveTo>
                    <a:pt x="1539" y="0"/>
                  </a:moveTo>
                  <a:lnTo>
                    <a:pt x="1222" y="24"/>
                  </a:lnTo>
                  <a:lnTo>
                    <a:pt x="953" y="98"/>
                  </a:lnTo>
                  <a:lnTo>
                    <a:pt x="684" y="220"/>
                  </a:lnTo>
                  <a:lnTo>
                    <a:pt x="464" y="415"/>
                  </a:lnTo>
                  <a:lnTo>
                    <a:pt x="367" y="513"/>
                  </a:lnTo>
                  <a:lnTo>
                    <a:pt x="269" y="635"/>
                  </a:lnTo>
                  <a:lnTo>
                    <a:pt x="196" y="757"/>
                  </a:lnTo>
                  <a:lnTo>
                    <a:pt x="123" y="879"/>
                  </a:lnTo>
                  <a:lnTo>
                    <a:pt x="74" y="1026"/>
                  </a:lnTo>
                  <a:lnTo>
                    <a:pt x="49" y="1172"/>
                  </a:lnTo>
                  <a:lnTo>
                    <a:pt x="25" y="1343"/>
                  </a:lnTo>
                  <a:lnTo>
                    <a:pt x="0" y="1514"/>
                  </a:lnTo>
                  <a:lnTo>
                    <a:pt x="25" y="1685"/>
                  </a:lnTo>
                  <a:lnTo>
                    <a:pt x="49" y="1856"/>
                  </a:lnTo>
                  <a:lnTo>
                    <a:pt x="123" y="2198"/>
                  </a:lnTo>
                  <a:lnTo>
                    <a:pt x="269" y="2516"/>
                  </a:lnTo>
                  <a:lnTo>
                    <a:pt x="464" y="2784"/>
                  </a:lnTo>
                  <a:lnTo>
                    <a:pt x="562" y="2906"/>
                  </a:lnTo>
                  <a:lnTo>
                    <a:pt x="684" y="3029"/>
                  </a:lnTo>
                  <a:lnTo>
                    <a:pt x="806" y="3126"/>
                  </a:lnTo>
                  <a:lnTo>
                    <a:pt x="953" y="3199"/>
                  </a:lnTo>
                  <a:lnTo>
                    <a:pt x="1075" y="3273"/>
                  </a:lnTo>
                  <a:lnTo>
                    <a:pt x="1222" y="3322"/>
                  </a:lnTo>
                  <a:lnTo>
                    <a:pt x="1393" y="3346"/>
                  </a:lnTo>
                  <a:lnTo>
                    <a:pt x="1539" y="3370"/>
                  </a:lnTo>
                  <a:lnTo>
                    <a:pt x="1686" y="3346"/>
                  </a:lnTo>
                  <a:lnTo>
                    <a:pt x="1857" y="3322"/>
                  </a:lnTo>
                  <a:lnTo>
                    <a:pt x="2003" y="3273"/>
                  </a:lnTo>
                  <a:lnTo>
                    <a:pt x="2125" y="3199"/>
                  </a:lnTo>
                  <a:lnTo>
                    <a:pt x="2272" y="3126"/>
                  </a:lnTo>
                  <a:lnTo>
                    <a:pt x="2394" y="3029"/>
                  </a:lnTo>
                  <a:lnTo>
                    <a:pt x="2516" y="2906"/>
                  </a:lnTo>
                  <a:lnTo>
                    <a:pt x="2614" y="2784"/>
                  </a:lnTo>
                  <a:lnTo>
                    <a:pt x="2809" y="2516"/>
                  </a:lnTo>
                  <a:lnTo>
                    <a:pt x="2956" y="2198"/>
                  </a:lnTo>
                  <a:lnTo>
                    <a:pt x="3029" y="1856"/>
                  </a:lnTo>
                  <a:lnTo>
                    <a:pt x="3053" y="1685"/>
                  </a:lnTo>
                  <a:lnTo>
                    <a:pt x="3078" y="1514"/>
                  </a:lnTo>
                  <a:lnTo>
                    <a:pt x="3053" y="1343"/>
                  </a:lnTo>
                  <a:lnTo>
                    <a:pt x="3029" y="1172"/>
                  </a:lnTo>
                  <a:lnTo>
                    <a:pt x="3004" y="1026"/>
                  </a:lnTo>
                  <a:lnTo>
                    <a:pt x="2956" y="879"/>
                  </a:lnTo>
                  <a:lnTo>
                    <a:pt x="2882" y="757"/>
                  </a:lnTo>
                  <a:lnTo>
                    <a:pt x="2809" y="635"/>
                  </a:lnTo>
                  <a:lnTo>
                    <a:pt x="2711" y="513"/>
                  </a:lnTo>
                  <a:lnTo>
                    <a:pt x="2614" y="415"/>
                  </a:lnTo>
                  <a:lnTo>
                    <a:pt x="2394" y="220"/>
                  </a:lnTo>
                  <a:lnTo>
                    <a:pt x="2125" y="98"/>
                  </a:lnTo>
                  <a:lnTo>
                    <a:pt x="1857" y="24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44"/>
          <p:cNvGrpSpPr/>
          <p:nvPr/>
        </p:nvGrpSpPr>
        <p:grpSpPr>
          <a:xfrm>
            <a:off x="3417000" y="2067045"/>
            <a:ext cx="79759" cy="231930"/>
            <a:chOff x="4076175" y="2267050"/>
            <a:chExt cx="173450" cy="504375"/>
          </a:xfrm>
        </p:grpSpPr>
        <p:sp>
          <p:nvSpPr>
            <p:cNvPr id="611" name="Google Shape;611;p44"/>
            <p:cNvSpPr/>
            <p:nvPr/>
          </p:nvSpPr>
          <p:spPr>
            <a:xfrm>
              <a:off x="4122600" y="2267050"/>
              <a:ext cx="80600" cy="91625"/>
            </a:xfrm>
            <a:custGeom>
              <a:rect b="b" l="l" r="r" t="t"/>
              <a:pathLst>
                <a:path extrusionOk="0" h="3665" w="3224">
                  <a:moveTo>
                    <a:pt x="1441" y="1"/>
                  </a:moveTo>
                  <a:lnTo>
                    <a:pt x="1295" y="25"/>
                  </a:lnTo>
                  <a:lnTo>
                    <a:pt x="1124" y="74"/>
                  </a:lnTo>
                  <a:lnTo>
                    <a:pt x="977" y="123"/>
                  </a:lnTo>
                  <a:lnTo>
                    <a:pt x="855" y="172"/>
                  </a:lnTo>
                  <a:lnTo>
                    <a:pt x="708" y="245"/>
                  </a:lnTo>
                  <a:lnTo>
                    <a:pt x="586" y="343"/>
                  </a:lnTo>
                  <a:lnTo>
                    <a:pt x="464" y="441"/>
                  </a:lnTo>
                  <a:lnTo>
                    <a:pt x="366" y="563"/>
                  </a:lnTo>
                  <a:lnTo>
                    <a:pt x="269" y="685"/>
                  </a:lnTo>
                  <a:lnTo>
                    <a:pt x="195" y="831"/>
                  </a:lnTo>
                  <a:lnTo>
                    <a:pt x="122" y="978"/>
                  </a:lnTo>
                  <a:lnTo>
                    <a:pt x="73" y="1124"/>
                  </a:lnTo>
                  <a:lnTo>
                    <a:pt x="25" y="1295"/>
                  </a:lnTo>
                  <a:lnTo>
                    <a:pt x="0" y="1466"/>
                  </a:lnTo>
                  <a:lnTo>
                    <a:pt x="0" y="1662"/>
                  </a:lnTo>
                  <a:lnTo>
                    <a:pt x="0" y="1833"/>
                  </a:lnTo>
                  <a:lnTo>
                    <a:pt x="25" y="2028"/>
                  </a:lnTo>
                  <a:lnTo>
                    <a:pt x="73" y="2223"/>
                  </a:lnTo>
                  <a:lnTo>
                    <a:pt x="122" y="2394"/>
                  </a:lnTo>
                  <a:lnTo>
                    <a:pt x="195" y="2565"/>
                  </a:lnTo>
                  <a:lnTo>
                    <a:pt x="269" y="2736"/>
                  </a:lnTo>
                  <a:lnTo>
                    <a:pt x="366" y="2883"/>
                  </a:lnTo>
                  <a:lnTo>
                    <a:pt x="464" y="3029"/>
                  </a:lnTo>
                  <a:lnTo>
                    <a:pt x="586" y="3176"/>
                  </a:lnTo>
                  <a:lnTo>
                    <a:pt x="708" y="3298"/>
                  </a:lnTo>
                  <a:lnTo>
                    <a:pt x="855" y="3396"/>
                  </a:lnTo>
                  <a:lnTo>
                    <a:pt x="977" y="3493"/>
                  </a:lnTo>
                  <a:lnTo>
                    <a:pt x="1124" y="3567"/>
                  </a:lnTo>
                  <a:lnTo>
                    <a:pt x="1295" y="3616"/>
                  </a:lnTo>
                  <a:lnTo>
                    <a:pt x="1441" y="3640"/>
                  </a:lnTo>
                  <a:lnTo>
                    <a:pt x="1612" y="3664"/>
                  </a:lnTo>
                  <a:lnTo>
                    <a:pt x="1783" y="3640"/>
                  </a:lnTo>
                  <a:lnTo>
                    <a:pt x="1930" y="3616"/>
                  </a:lnTo>
                  <a:lnTo>
                    <a:pt x="2100" y="3567"/>
                  </a:lnTo>
                  <a:lnTo>
                    <a:pt x="2247" y="3493"/>
                  </a:lnTo>
                  <a:lnTo>
                    <a:pt x="2369" y="3396"/>
                  </a:lnTo>
                  <a:lnTo>
                    <a:pt x="2516" y="3298"/>
                  </a:lnTo>
                  <a:lnTo>
                    <a:pt x="2638" y="3176"/>
                  </a:lnTo>
                  <a:lnTo>
                    <a:pt x="2760" y="3029"/>
                  </a:lnTo>
                  <a:lnTo>
                    <a:pt x="2858" y="2883"/>
                  </a:lnTo>
                  <a:lnTo>
                    <a:pt x="2955" y="2736"/>
                  </a:lnTo>
                  <a:lnTo>
                    <a:pt x="3029" y="2565"/>
                  </a:lnTo>
                  <a:lnTo>
                    <a:pt x="3102" y="2394"/>
                  </a:lnTo>
                  <a:lnTo>
                    <a:pt x="3151" y="2223"/>
                  </a:lnTo>
                  <a:lnTo>
                    <a:pt x="3200" y="2028"/>
                  </a:lnTo>
                  <a:lnTo>
                    <a:pt x="3224" y="1833"/>
                  </a:lnTo>
                  <a:lnTo>
                    <a:pt x="3224" y="1662"/>
                  </a:lnTo>
                  <a:lnTo>
                    <a:pt x="3224" y="1466"/>
                  </a:lnTo>
                  <a:lnTo>
                    <a:pt x="3200" y="1295"/>
                  </a:lnTo>
                  <a:lnTo>
                    <a:pt x="3151" y="1124"/>
                  </a:lnTo>
                  <a:lnTo>
                    <a:pt x="3102" y="978"/>
                  </a:lnTo>
                  <a:lnTo>
                    <a:pt x="3029" y="831"/>
                  </a:lnTo>
                  <a:lnTo>
                    <a:pt x="2955" y="685"/>
                  </a:lnTo>
                  <a:lnTo>
                    <a:pt x="2858" y="563"/>
                  </a:lnTo>
                  <a:lnTo>
                    <a:pt x="2760" y="441"/>
                  </a:lnTo>
                  <a:lnTo>
                    <a:pt x="2638" y="343"/>
                  </a:lnTo>
                  <a:lnTo>
                    <a:pt x="2516" y="245"/>
                  </a:lnTo>
                  <a:lnTo>
                    <a:pt x="2369" y="172"/>
                  </a:lnTo>
                  <a:lnTo>
                    <a:pt x="2247" y="123"/>
                  </a:lnTo>
                  <a:lnTo>
                    <a:pt x="2100" y="74"/>
                  </a:lnTo>
                  <a:lnTo>
                    <a:pt x="1930" y="25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4076175" y="2370250"/>
              <a:ext cx="173450" cy="401175"/>
            </a:xfrm>
            <a:custGeom>
              <a:rect b="b" l="l" r="r" t="t"/>
              <a:pathLst>
                <a:path extrusionOk="0" h="16047" w="6938">
                  <a:moveTo>
                    <a:pt x="2736" y="0"/>
                  </a:moveTo>
                  <a:lnTo>
                    <a:pt x="2541" y="49"/>
                  </a:lnTo>
                  <a:lnTo>
                    <a:pt x="2346" y="123"/>
                  </a:lnTo>
                  <a:lnTo>
                    <a:pt x="2175" y="196"/>
                  </a:lnTo>
                  <a:lnTo>
                    <a:pt x="2028" y="293"/>
                  </a:lnTo>
                  <a:lnTo>
                    <a:pt x="1711" y="489"/>
                  </a:lnTo>
                  <a:lnTo>
                    <a:pt x="1442" y="758"/>
                  </a:lnTo>
                  <a:lnTo>
                    <a:pt x="1173" y="1075"/>
                  </a:lnTo>
                  <a:lnTo>
                    <a:pt x="953" y="1417"/>
                  </a:lnTo>
                  <a:lnTo>
                    <a:pt x="758" y="1808"/>
                  </a:lnTo>
                  <a:lnTo>
                    <a:pt x="587" y="2223"/>
                  </a:lnTo>
                  <a:lnTo>
                    <a:pt x="441" y="2711"/>
                  </a:lnTo>
                  <a:lnTo>
                    <a:pt x="318" y="3200"/>
                  </a:lnTo>
                  <a:lnTo>
                    <a:pt x="221" y="3737"/>
                  </a:lnTo>
                  <a:lnTo>
                    <a:pt x="147" y="4323"/>
                  </a:lnTo>
                  <a:lnTo>
                    <a:pt x="74" y="4909"/>
                  </a:lnTo>
                  <a:lnTo>
                    <a:pt x="25" y="5544"/>
                  </a:lnTo>
                  <a:lnTo>
                    <a:pt x="1" y="6204"/>
                  </a:lnTo>
                  <a:lnTo>
                    <a:pt x="1" y="6888"/>
                  </a:lnTo>
                  <a:lnTo>
                    <a:pt x="25" y="7034"/>
                  </a:lnTo>
                  <a:lnTo>
                    <a:pt x="50" y="7181"/>
                  </a:lnTo>
                  <a:lnTo>
                    <a:pt x="99" y="7327"/>
                  </a:lnTo>
                  <a:lnTo>
                    <a:pt x="172" y="7425"/>
                  </a:lnTo>
                  <a:lnTo>
                    <a:pt x="245" y="7523"/>
                  </a:lnTo>
                  <a:lnTo>
                    <a:pt x="318" y="7596"/>
                  </a:lnTo>
                  <a:lnTo>
                    <a:pt x="416" y="7645"/>
                  </a:lnTo>
                  <a:lnTo>
                    <a:pt x="636" y="7645"/>
                  </a:lnTo>
                  <a:lnTo>
                    <a:pt x="734" y="7596"/>
                  </a:lnTo>
                  <a:lnTo>
                    <a:pt x="807" y="7523"/>
                  </a:lnTo>
                  <a:lnTo>
                    <a:pt x="880" y="7425"/>
                  </a:lnTo>
                  <a:lnTo>
                    <a:pt x="929" y="7327"/>
                  </a:lnTo>
                  <a:lnTo>
                    <a:pt x="953" y="7181"/>
                  </a:lnTo>
                  <a:lnTo>
                    <a:pt x="978" y="6888"/>
                  </a:lnTo>
                  <a:lnTo>
                    <a:pt x="1002" y="6521"/>
                  </a:lnTo>
                  <a:lnTo>
                    <a:pt x="1027" y="6106"/>
                  </a:lnTo>
                  <a:lnTo>
                    <a:pt x="1149" y="5105"/>
                  </a:lnTo>
                  <a:lnTo>
                    <a:pt x="1295" y="4103"/>
                  </a:lnTo>
                  <a:lnTo>
                    <a:pt x="1369" y="3664"/>
                  </a:lnTo>
                  <a:lnTo>
                    <a:pt x="1466" y="3298"/>
                  </a:lnTo>
                  <a:lnTo>
                    <a:pt x="1417" y="3102"/>
                  </a:lnTo>
                  <a:lnTo>
                    <a:pt x="1393" y="2907"/>
                  </a:lnTo>
                  <a:lnTo>
                    <a:pt x="1393" y="2711"/>
                  </a:lnTo>
                  <a:lnTo>
                    <a:pt x="1417" y="2540"/>
                  </a:lnTo>
                  <a:lnTo>
                    <a:pt x="1442" y="2394"/>
                  </a:lnTo>
                  <a:lnTo>
                    <a:pt x="1515" y="2247"/>
                  </a:lnTo>
                  <a:lnTo>
                    <a:pt x="1588" y="2125"/>
                  </a:lnTo>
                  <a:lnTo>
                    <a:pt x="1662" y="2052"/>
                  </a:lnTo>
                  <a:lnTo>
                    <a:pt x="1588" y="2150"/>
                  </a:lnTo>
                  <a:lnTo>
                    <a:pt x="1540" y="2296"/>
                  </a:lnTo>
                  <a:lnTo>
                    <a:pt x="1491" y="2492"/>
                  </a:lnTo>
                  <a:lnTo>
                    <a:pt x="1491" y="2687"/>
                  </a:lnTo>
                  <a:lnTo>
                    <a:pt x="1515" y="2882"/>
                  </a:lnTo>
                  <a:lnTo>
                    <a:pt x="1564" y="3078"/>
                  </a:lnTo>
                  <a:lnTo>
                    <a:pt x="1613" y="3175"/>
                  </a:lnTo>
                  <a:lnTo>
                    <a:pt x="1686" y="3273"/>
                  </a:lnTo>
                  <a:lnTo>
                    <a:pt x="1759" y="3346"/>
                  </a:lnTo>
                  <a:lnTo>
                    <a:pt x="1857" y="3420"/>
                  </a:lnTo>
                  <a:lnTo>
                    <a:pt x="1906" y="3786"/>
                  </a:lnTo>
                  <a:lnTo>
                    <a:pt x="1930" y="3981"/>
                  </a:lnTo>
                  <a:lnTo>
                    <a:pt x="1955" y="4201"/>
                  </a:lnTo>
                  <a:lnTo>
                    <a:pt x="1930" y="4445"/>
                  </a:lnTo>
                  <a:lnTo>
                    <a:pt x="1906" y="4738"/>
                  </a:lnTo>
                  <a:lnTo>
                    <a:pt x="1833" y="5032"/>
                  </a:lnTo>
                  <a:lnTo>
                    <a:pt x="1711" y="5398"/>
                  </a:lnTo>
                  <a:lnTo>
                    <a:pt x="1515" y="5911"/>
                  </a:lnTo>
                  <a:lnTo>
                    <a:pt x="1369" y="6399"/>
                  </a:lnTo>
                  <a:lnTo>
                    <a:pt x="1271" y="6839"/>
                  </a:lnTo>
                  <a:lnTo>
                    <a:pt x="1222" y="7230"/>
                  </a:lnTo>
                  <a:lnTo>
                    <a:pt x="1173" y="7620"/>
                  </a:lnTo>
                  <a:lnTo>
                    <a:pt x="1173" y="8011"/>
                  </a:lnTo>
                  <a:lnTo>
                    <a:pt x="1198" y="8817"/>
                  </a:lnTo>
                  <a:lnTo>
                    <a:pt x="1247" y="9989"/>
                  </a:lnTo>
                  <a:lnTo>
                    <a:pt x="1295" y="11162"/>
                  </a:lnTo>
                  <a:lnTo>
                    <a:pt x="1320" y="13238"/>
                  </a:lnTo>
                  <a:lnTo>
                    <a:pt x="1344" y="14728"/>
                  </a:lnTo>
                  <a:lnTo>
                    <a:pt x="1344" y="15314"/>
                  </a:lnTo>
                  <a:lnTo>
                    <a:pt x="1369" y="15533"/>
                  </a:lnTo>
                  <a:lnTo>
                    <a:pt x="1417" y="15704"/>
                  </a:lnTo>
                  <a:lnTo>
                    <a:pt x="1491" y="15827"/>
                  </a:lnTo>
                  <a:lnTo>
                    <a:pt x="1588" y="15924"/>
                  </a:lnTo>
                  <a:lnTo>
                    <a:pt x="1662" y="15998"/>
                  </a:lnTo>
                  <a:lnTo>
                    <a:pt x="1735" y="16022"/>
                  </a:lnTo>
                  <a:lnTo>
                    <a:pt x="1833" y="16046"/>
                  </a:lnTo>
                  <a:lnTo>
                    <a:pt x="1955" y="16046"/>
                  </a:lnTo>
                  <a:lnTo>
                    <a:pt x="2077" y="15998"/>
                  </a:lnTo>
                  <a:lnTo>
                    <a:pt x="2175" y="15949"/>
                  </a:lnTo>
                  <a:lnTo>
                    <a:pt x="2248" y="15875"/>
                  </a:lnTo>
                  <a:lnTo>
                    <a:pt x="2321" y="15802"/>
                  </a:lnTo>
                  <a:lnTo>
                    <a:pt x="2394" y="15680"/>
                  </a:lnTo>
                  <a:lnTo>
                    <a:pt x="2419" y="15533"/>
                  </a:lnTo>
                  <a:lnTo>
                    <a:pt x="2468" y="15387"/>
                  </a:lnTo>
                  <a:lnTo>
                    <a:pt x="3152" y="8548"/>
                  </a:lnTo>
                  <a:lnTo>
                    <a:pt x="3152" y="8451"/>
                  </a:lnTo>
                  <a:lnTo>
                    <a:pt x="3200" y="8280"/>
                  </a:lnTo>
                  <a:lnTo>
                    <a:pt x="3249" y="8182"/>
                  </a:lnTo>
                  <a:lnTo>
                    <a:pt x="3298" y="8084"/>
                  </a:lnTo>
                  <a:lnTo>
                    <a:pt x="3371" y="8011"/>
                  </a:lnTo>
                  <a:lnTo>
                    <a:pt x="3469" y="7987"/>
                  </a:lnTo>
                  <a:lnTo>
                    <a:pt x="3567" y="8011"/>
                  </a:lnTo>
                  <a:lnTo>
                    <a:pt x="3640" y="8084"/>
                  </a:lnTo>
                  <a:lnTo>
                    <a:pt x="3689" y="8182"/>
                  </a:lnTo>
                  <a:lnTo>
                    <a:pt x="3738" y="8280"/>
                  </a:lnTo>
                  <a:lnTo>
                    <a:pt x="3787" y="8451"/>
                  </a:lnTo>
                  <a:lnTo>
                    <a:pt x="3787" y="8548"/>
                  </a:lnTo>
                  <a:lnTo>
                    <a:pt x="4470" y="15387"/>
                  </a:lnTo>
                  <a:lnTo>
                    <a:pt x="4519" y="15533"/>
                  </a:lnTo>
                  <a:lnTo>
                    <a:pt x="4544" y="15680"/>
                  </a:lnTo>
                  <a:lnTo>
                    <a:pt x="4617" y="15802"/>
                  </a:lnTo>
                  <a:lnTo>
                    <a:pt x="4690" y="15875"/>
                  </a:lnTo>
                  <a:lnTo>
                    <a:pt x="4763" y="15949"/>
                  </a:lnTo>
                  <a:lnTo>
                    <a:pt x="4861" y="15998"/>
                  </a:lnTo>
                  <a:lnTo>
                    <a:pt x="4983" y="16046"/>
                  </a:lnTo>
                  <a:lnTo>
                    <a:pt x="5105" y="16046"/>
                  </a:lnTo>
                  <a:lnTo>
                    <a:pt x="5203" y="16022"/>
                  </a:lnTo>
                  <a:lnTo>
                    <a:pt x="5276" y="15998"/>
                  </a:lnTo>
                  <a:lnTo>
                    <a:pt x="5350" y="15924"/>
                  </a:lnTo>
                  <a:lnTo>
                    <a:pt x="5447" y="15827"/>
                  </a:lnTo>
                  <a:lnTo>
                    <a:pt x="5521" y="15704"/>
                  </a:lnTo>
                  <a:lnTo>
                    <a:pt x="5569" y="15533"/>
                  </a:lnTo>
                  <a:lnTo>
                    <a:pt x="5594" y="15314"/>
                  </a:lnTo>
                  <a:lnTo>
                    <a:pt x="5594" y="14728"/>
                  </a:lnTo>
                  <a:lnTo>
                    <a:pt x="5618" y="13238"/>
                  </a:lnTo>
                  <a:lnTo>
                    <a:pt x="5643" y="11162"/>
                  </a:lnTo>
                  <a:lnTo>
                    <a:pt x="5692" y="9989"/>
                  </a:lnTo>
                  <a:lnTo>
                    <a:pt x="5740" y="8817"/>
                  </a:lnTo>
                  <a:lnTo>
                    <a:pt x="5765" y="8011"/>
                  </a:lnTo>
                  <a:lnTo>
                    <a:pt x="5765" y="7620"/>
                  </a:lnTo>
                  <a:lnTo>
                    <a:pt x="5716" y="7230"/>
                  </a:lnTo>
                  <a:lnTo>
                    <a:pt x="5667" y="6839"/>
                  </a:lnTo>
                  <a:lnTo>
                    <a:pt x="5569" y="6399"/>
                  </a:lnTo>
                  <a:lnTo>
                    <a:pt x="5423" y="5911"/>
                  </a:lnTo>
                  <a:lnTo>
                    <a:pt x="5227" y="5398"/>
                  </a:lnTo>
                  <a:lnTo>
                    <a:pt x="5105" y="5032"/>
                  </a:lnTo>
                  <a:lnTo>
                    <a:pt x="5032" y="4738"/>
                  </a:lnTo>
                  <a:lnTo>
                    <a:pt x="5008" y="4445"/>
                  </a:lnTo>
                  <a:lnTo>
                    <a:pt x="4983" y="4201"/>
                  </a:lnTo>
                  <a:lnTo>
                    <a:pt x="5008" y="3981"/>
                  </a:lnTo>
                  <a:lnTo>
                    <a:pt x="5032" y="3786"/>
                  </a:lnTo>
                  <a:lnTo>
                    <a:pt x="5081" y="3420"/>
                  </a:lnTo>
                  <a:lnTo>
                    <a:pt x="5179" y="3346"/>
                  </a:lnTo>
                  <a:lnTo>
                    <a:pt x="5252" y="3273"/>
                  </a:lnTo>
                  <a:lnTo>
                    <a:pt x="5325" y="3175"/>
                  </a:lnTo>
                  <a:lnTo>
                    <a:pt x="5374" y="3078"/>
                  </a:lnTo>
                  <a:lnTo>
                    <a:pt x="5423" y="2882"/>
                  </a:lnTo>
                  <a:lnTo>
                    <a:pt x="5447" y="2687"/>
                  </a:lnTo>
                  <a:lnTo>
                    <a:pt x="5447" y="2492"/>
                  </a:lnTo>
                  <a:lnTo>
                    <a:pt x="5398" y="2296"/>
                  </a:lnTo>
                  <a:lnTo>
                    <a:pt x="5350" y="2150"/>
                  </a:lnTo>
                  <a:lnTo>
                    <a:pt x="5276" y="2052"/>
                  </a:lnTo>
                  <a:lnTo>
                    <a:pt x="5350" y="2125"/>
                  </a:lnTo>
                  <a:lnTo>
                    <a:pt x="5423" y="2247"/>
                  </a:lnTo>
                  <a:lnTo>
                    <a:pt x="5496" y="2394"/>
                  </a:lnTo>
                  <a:lnTo>
                    <a:pt x="5521" y="2540"/>
                  </a:lnTo>
                  <a:lnTo>
                    <a:pt x="5545" y="2711"/>
                  </a:lnTo>
                  <a:lnTo>
                    <a:pt x="5545" y="2907"/>
                  </a:lnTo>
                  <a:lnTo>
                    <a:pt x="5521" y="3102"/>
                  </a:lnTo>
                  <a:lnTo>
                    <a:pt x="5472" y="3298"/>
                  </a:lnTo>
                  <a:lnTo>
                    <a:pt x="5569" y="3664"/>
                  </a:lnTo>
                  <a:lnTo>
                    <a:pt x="5643" y="4103"/>
                  </a:lnTo>
                  <a:lnTo>
                    <a:pt x="5789" y="5105"/>
                  </a:lnTo>
                  <a:lnTo>
                    <a:pt x="5911" y="6106"/>
                  </a:lnTo>
                  <a:lnTo>
                    <a:pt x="5936" y="6521"/>
                  </a:lnTo>
                  <a:lnTo>
                    <a:pt x="5960" y="6888"/>
                  </a:lnTo>
                  <a:lnTo>
                    <a:pt x="5985" y="7181"/>
                  </a:lnTo>
                  <a:lnTo>
                    <a:pt x="6009" y="7327"/>
                  </a:lnTo>
                  <a:lnTo>
                    <a:pt x="6058" y="7425"/>
                  </a:lnTo>
                  <a:lnTo>
                    <a:pt x="6131" y="7523"/>
                  </a:lnTo>
                  <a:lnTo>
                    <a:pt x="6204" y="7596"/>
                  </a:lnTo>
                  <a:lnTo>
                    <a:pt x="6302" y="7645"/>
                  </a:lnTo>
                  <a:lnTo>
                    <a:pt x="6522" y="7645"/>
                  </a:lnTo>
                  <a:lnTo>
                    <a:pt x="6620" y="7596"/>
                  </a:lnTo>
                  <a:lnTo>
                    <a:pt x="6693" y="7523"/>
                  </a:lnTo>
                  <a:lnTo>
                    <a:pt x="6766" y="7425"/>
                  </a:lnTo>
                  <a:lnTo>
                    <a:pt x="6839" y="7327"/>
                  </a:lnTo>
                  <a:lnTo>
                    <a:pt x="6888" y="7181"/>
                  </a:lnTo>
                  <a:lnTo>
                    <a:pt x="6913" y="7034"/>
                  </a:lnTo>
                  <a:lnTo>
                    <a:pt x="6937" y="6888"/>
                  </a:lnTo>
                  <a:lnTo>
                    <a:pt x="6937" y="6204"/>
                  </a:lnTo>
                  <a:lnTo>
                    <a:pt x="6913" y="5544"/>
                  </a:lnTo>
                  <a:lnTo>
                    <a:pt x="6864" y="4909"/>
                  </a:lnTo>
                  <a:lnTo>
                    <a:pt x="6791" y="4323"/>
                  </a:lnTo>
                  <a:lnTo>
                    <a:pt x="6717" y="3737"/>
                  </a:lnTo>
                  <a:lnTo>
                    <a:pt x="6620" y="3200"/>
                  </a:lnTo>
                  <a:lnTo>
                    <a:pt x="6497" y="2711"/>
                  </a:lnTo>
                  <a:lnTo>
                    <a:pt x="6351" y="2223"/>
                  </a:lnTo>
                  <a:lnTo>
                    <a:pt x="6180" y="1808"/>
                  </a:lnTo>
                  <a:lnTo>
                    <a:pt x="5985" y="1417"/>
                  </a:lnTo>
                  <a:lnTo>
                    <a:pt x="5765" y="1075"/>
                  </a:lnTo>
                  <a:lnTo>
                    <a:pt x="5496" y="758"/>
                  </a:lnTo>
                  <a:lnTo>
                    <a:pt x="5227" y="489"/>
                  </a:lnTo>
                  <a:lnTo>
                    <a:pt x="4910" y="293"/>
                  </a:lnTo>
                  <a:lnTo>
                    <a:pt x="4763" y="196"/>
                  </a:lnTo>
                  <a:lnTo>
                    <a:pt x="4592" y="123"/>
                  </a:lnTo>
                  <a:lnTo>
                    <a:pt x="4397" y="49"/>
                  </a:lnTo>
                  <a:lnTo>
                    <a:pt x="4202" y="0"/>
                  </a:lnTo>
                  <a:lnTo>
                    <a:pt x="4031" y="98"/>
                  </a:lnTo>
                  <a:lnTo>
                    <a:pt x="3860" y="147"/>
                  </a:lnTo>
                  <a:lnTo>
                    <a:pt x="3664" y="196"/>
                  </a:lnTo>
                  <a:lnTo>
                    <a:pt x="3469" y="220"/>
                  </a:lnTo>
                  <a:lnTo>
                    <a:pt x="3274" y="196"/>
                  </a:lnTo>
                  <a:lnTo>
                    <a:pt x="3078" y="147"/>
                  </a:lnTo>
                  <a:lnTo>
                    <a:pt x="2907" y="9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3" name="Google Shape;613;p44"/>
          <p:cNvSpPr/>
          <p:nvPr/>
        </p:nvSpPr>
        <p:spPr>
          <a:xfrm>
            <a:off x="4396809" y="2109044"/>
            <a:ext cx="175772" cy="185314"/>
          </a:xfrm>
          <a:custGeom>
            <a:rect b="b" l="l" r="r" t="t"/>
            <a:pathLst>
              <a:path extrusionOk="0" h="16120" w="1529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4" name="Google Shape;614;p44"/>
          <p:cNvGrpSpPr/>
          <p:nvPr/>
        </p:nvGrpSpPr>
        <p:grpSpPr>
          <a:xfrm>
            <a:off x="4912385" y="2114648"/>
            <a:ext cx="193178" cy="178578"/>
            <a:chOff x="5975075" y="2327500"/>
            <a:chExt cx="420100" cy="388350"/>
          </a:xfrm>
        </p:grpSpPr>
        <p:sp>
          <p:nvSpPr>
            <p:cNvPr id="615" name="Google Shape;615;p44"/>
            <p:cNvSpPr/>
            <p:nvPr/>
          </p:nvSpPr>
          <p:spPr>
            <a:xfrm>
              <a:off x="5975075" y="2474650"/>
              <a:ext cx="98325" cy="220450"/>
            </a:xfrm>
            <a:custGeom>
              <a:rect b="b" l="l" r="r" t="t"/>
              <a:pathLst>
                <a:path extrusionOk="0" h="8818" w="3933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6088025" y="2327500"/>
              <a:ext cx="307150" cy="388350"/>
            </a:xfrm>
            <a:custGeom>
              <a:rect b="b" l="l" r="r" t="t"/>
              <a:pathLst>
                <a:path extrusionOk="0" h="15534" w="12286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7" name="Google Shape;617;p44"/>
          <p:cNvGrpSpPr/>
          <p:nvPr/>
        </p:nvGrpSpPr>
        <p:grpSpPr>
          <a:xfrm>
            <a:off x="5507164" y="2105513"/>
            <a:ext cx="118500" cy="193177"/>
            <a:chOff x="6730350" y="2315900"/>
            <a:chExt cx="257700" cy="420100"/>
          </a:xfrm>
        </p:grpSpPr>
        <p:sp>
          <p:nvSpPr>
            <p:cNvPr id="618" name="Google Shape;618;p44"/>
            <p:cNvSpPr/>
            <p:nvPr/>
          </p:nvSpPr>
          <p:spPr>
            <a:xfrm>
              <a:off x="6807900" y="26712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44"/>
            <p:cNvSpPr/>
            <p:nvPr/>
          </p:nvSpPr>
          <p:spPr>
            <a:xfrm>
              <a:off x="6807900" y="2636450"/>
              <a:ext cx="102600" cy="22625"/>
            </a:xfrm>
            <a:custGeom>
              <a:rect b="b" l="l" r="r" t="t"/>
              <a:pathLst>
                <a:path extrusionOk="0" h="905" w="4104">
                  <a:moveTo>
                    <a:pt x="1" y="1"/>
                  </a:moveTo>
                  <a:lnTo>
                    <a:pt x="1" y="905"/>
                  </a:lnTo>
                  <a:lnTo>
                    <a:pt x="4104" y="905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44"/>
            <p:cNvSpPr/>
            <p:nvPr/>
          </p:nvSpPr>
          <p:spPr>
            <a:xfrm>
              <a:off x="6807900" y="2706075"/>
              <a:ext cx="102600" cy="29925"/>
            </a:xfrm>
            <a:custGeom>
              <a:rect b="b" l="l" r="r" t="t"/>
              <a:pathLst>
                <a:path extrusionOk="0" h="1197" w="4104">
                  <a:moveTo>
                    <a:pt x="1" y="0"/>
                  </a:moveTo>
                  <a:lnTo>
                    <a:pt x="1" y="171"/>
                  </a:lnTo>
                  <a:lnTo>
                    <a:pt x="25" y="318"/>
                  </a:lnTo>
                  <a:lnTo>
                    <a:pt x="98" y="464"/>
                  </a:lnTo>
                  <a:lnTo>
                    <a:pt x="196" y="586"/>
                  </a:lnTo>
                  <a:lnTo>
                    <a:pt x="343" y="660"/>
                  </a:lnTo>
                  <a:lnTo>
                    <a:pt x="1881" y="1172"/>
                  </a:lnTo>
                  <a:lnTo>
                    <a:pt x="2052" y="1197"/>
                  </a:lnTo>
                  <a:lnTo>
                    <a:pt x="2223" y="1172"/>
                  </a:lnTo>
                  <a:lnTo>
                    <a:pt x="3762" y="660"/>
                  </a:lnTo>
                  <a:lnTo>
                    <a:pt x="3908" y="586"/>
                  </a:lnTo>
                  <a:lnTo>
                    <a:pt x="4006" y="464"/>
                  </a:lnTo>
                  <a:lnTo>
                    <a:pt x="4079" y="318"/>
                  </a:lnTo>
                  <a:lnTo>
                    <a:pt x="4104" y="171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44"/>
            <p:cNvSpPr/>
            <p:nvPr/>
          </p:nvSpPr>
          <p:spPr>
            <a:xfrm>
              <a:off x="6811575" y="2463675"/>
              <a:ext cx="95275" cy="160600"/>
            </a:xfrm>
            <a:custGeom>
              <a:rect b="b" l="l" r="r" t="t"/>
              <a:pathLst>
                <a:path extrusionOk="0" h="6424" w="3811">
                  <a:moveTo>
                    <a:pt x="1905" y="0"/>
                  </a:moveTo>
                  <a:lnTo>
                    <a:pt x="928" y="831"/>
                  </a:lnTo>
                  <a:lnTo>
                    <a:pt x="855" y="879"/>
                  </a:lnTo>
                  <a:lnTo>
                    <a:pt x="782" y="904"/>
                  </a:lnTo>
                  <a:lnTo>
                    <a:pt x="684" y="879"/>
                  </a:lnTo>
                  <a:lnTo>
                    <a:pt x="611" y="831"/>
                  </a:lnTo>
                  <a:lnTo>
                    <a:pt x="0" y="318"/>
                  </a:lnTo>
                  <a:lnTo>
                    <a:pt x="1319" y="6423"/>
                  </a:lnTo>
                  <a:lnTo>
                    <a:pt x="2491" y="6423"/>
                  </a:lnTo>
                  <a:lnTo>
                    <a:pt x="3810" y="318"/>
                  </a:lnTo>
                  <a:lnTo>
                    <a:pt x="3200" y="831"/>
                  </a:lnTo>
                  <a:lnTo>
                    <a:pt x="3126" y="879"/>
                  </a:lnTo>
                  <a:lnTo>
                    <a:pt x="3029" y="904"/>
                  </a:lnTo>
                  <a:lnTo>
                    <a:pt x="2955" y="879"/>
                  </a:lnTo>
                  <a:lnTo>
                    <a:pt x="2882" y="83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6730350" y="2315900"/>
              <a:ext cx="257700" cy="308375"/>
            </a:xfrm>
            <a:custGeom>
              <a:rect b="b" l="l" r="r" t="t"/>
              <a:pathLst>
                <a:path extrusionOk="0" h="12335" w="10308">
                  <a:moveTo>
                    <a:pt x="5154" y="1"/>
                  </a:moveTo>
                  <a:lnTo>
                    <a:pt x="4617" y="25"/>
                  </a:lnTo>
                  <a:lnTo>
                    <a:pt x="4128" y="98"/>
                  </a:lnTo>
                  <a:lnTo>
                    <a:pt x="3615" y="245"/>
                  </a:lnTo>
                  <a:lnTo>
                    <a:pt x="3151" y="416"/>
                  </a:lnTo>
                  <a:lnTo>
                    <a:pt x="2712" y="636"/>
                  </a:lnTo>
                  <a:lnTo>
                    <a:pt x="2272" y="880"/>
                  </a:lnTo>
                  <a:lnTo>
                    <a:pt x="1881" y="1173"/>
                  </a:lnTo>
                  <a:lnTo>
                    <a:pt x="1515" y="1515"/>
                  </a:lnTo>
                  <a:lnTo>
                    <a:pt x="1198" y="1881"/>
                  </a:lnTo>
                  <a:lnTo>
                    <a:pt x="880" y="2272"/>
                  </a:lnTo>
                  <a:lnTo>
                    <a:pt x="636" y="2687"/>
                  </a:lnTo>
                  <a:lnTo>
                    <a:pt x="416" y="3151"/>
                  </a:lnTo>
                  <a:lnTo>
                    <a:pt x="245" y="3615"/>
                  </a:lnTo>
                  <a:lnTo>
                    <a:pt x="123" y="4104"/>
                  </a:lnTo>
                  <a:lnTo>
                    <a:pt x="50" y="4617"/>
                  </a:lnTo>
                  <a:lnTo>
                    <a:pt x="1" y="5154"/>
                  </a:lnTo>
                  <a:lnTo>
                    <a:pt x="25" y="5423"/>
                  </a:lnTo>
                  <a:lnTo>
                    <a:pt x="50" y="5691"/>
                  </a:lnTo>
                  <a:lnTo>
                    <a:pt x="123" y="6204"/>
                  </a:lnTo>
                  <a:lnTo>
                    <a:pt x="245" y="6693"/>
                  </a:lnTo>
                  <a:lnTo>
                    <a:pt x="416" y="7132"/>
                  </a:lnTo>
                  <a:lnTo>
                    <a:pt x="636" y="7572"/>
                  </a:lnTo>
                  <a:lnTo>
                    <a:pt x="856" y="7963"/>
                  </a:lnTo>
                  <a:lnTo>
                    <a:pt x="1100" y="8353"/>
                  </a:lnTo>
                  <a:lnTo>
                    <a:pt x="1369" y="8744"/>
                  </a:lnTo>
                  <a:lnTo>
                    <a:pt x="1906" y="9526"/>
                  </a:lnTo>
                  <a:lnTo>
                    <a:pt x="2150" y="9941"/>
                  </a:lnTo>
                  <a:lnTo>
                    <a:pt x="2394" y="10356"/>
                  </a:lnTo>
                  <a:lnTo>
                    <a:pt x="2614" y="10796"/>
                  </a:lnTo>
                  <a:lnTo>
                    <a:pt x="2810" y="11284"/>
                  </a:lnTo>
                  <a:lnTo>
                    <a:pt x="2980" y="11797"/>
                  </a:lnTo>
                  <a:lnTo>
                    <a:pt x="3103" y="12334"/>
                  </a:lnTo>
                  <a:lnTo>
                    <a:pt x="4079" y="12334"/>
                  </a:lnTo>
                  <a:lnTo>
                    <a:pt x="3249" y="8500"/>
                  </a:lnTo>
                  <a:lnTo>
                    <a:pt x="2663" y="5642"/>
                  </a:lnTo>
                  <a:lnTo>
                    <a:pt x="2663" y="5520"/>
                  </a:lnTo>
                  <a:lnTo>
                    <a:pt x="2712" y="5423"/>
                  </a:lnTo>
                  <a:lnTo>
                    <a:pt x="2785" y="5374"/>
                  </a:lnTo>
                  <a:lnTo>
                    <a:pt x="2883" y="5349"/>
                  </a:lnTo>
                  <a:lnTo>
                    <a:pt x="2956" y="5349"/>
                  </a:lnTo>
                  <a:lnTo>
                    <a:pt x="3054" y="5398"/>
                  </a:lnTo>
                  <a:lnTo>
                    <a:pt x="4031" y="6253"/>
                  </a:lnTo>
                  <a:lnTo>
                    <a:pt x="4983" y="5398"/>
                  </a:lnTo>
                  <a:lnTo>
                    <a:pt x="5081" y="5349"/>
                  </a:lnTo>
                  <a:lnTo>
                    <a:pt x="5227" y="5349"/>
                  </a:lnTo>
                  <a:lnTo>
                    <a:pt x="5325" y="5398"/>
                  </a:lnTo>
                  <a:lnTo>
                    <a:pt x="6278" y="6253"/>
                  </a:lnTo>
                  <a:lnTo>
                    <a:pt x="7254" y="5398"/>
                  </a:lnTo>
                  <a:lnTo>
                    <a:pt x="7352" y="5349"/>
                  </a:lnTo>
                  <a:lnTo>
                    <a:pt x="7425" y="5349"/>
                  </a:lnTo>
                  <a:lnTo>
                    <a:pt x="7523" y="5374"/>
                  </a:lnTo>
                  <a:lnTo>
                    <a:pt x="7596" y="5423"/>
                  </a:lnTo>
                  <a:lnTo>
                    <a:pt x="7645" y="5520"/>
                  </a:lnTo>
                  <a:lnTo>
                    <a:pt x="7645" y="5642"/>
                  </a:lnTo>
                  <a:lnTo>
                    <a:pt x="7059" y="8500"/>
                  </a:lnTo>
                  <a:lnTo>
                    <a:pt x="6229" y="12334"/>
                  </a:lnTo>
                  <a:lnTo>
                    <a:pt x="7206" y="12334"/>
                  </a:lnTo>
                  <a:lnTo>
                    <a:pt x="7328" y="11797"/>
                  </a:lnTo>
                  <a:lnTo>
                    <a:pt x="7499" y="11284"/>
                  </a:lnTo>
                  <a:lnTo>
                    <a:pt x="7694" y="10796"/>
                  </a:lnTo>
                  <a:lnTo>
                    <a:pt x="7914" y="10356"/>
                  </a:lnTo>
                  <a:lnTo>
                    <a:pt x="8158" y="9941"/>
                  </a:lnTo>
                  <a:lnTo>
                    <a:pt x="8402" y="9526"/>
                  </a:lnTo>
                  <a:lnTo>
                    <a:pt x="8940" y="8744"/>
                  </a:lnTo>
                  <a:lnTo>
                    <a:pt x="9208" y="8353"/>
                  </a:lnTo>
                  <a:lnTo>
                    <a:pt x="9453" y="7963"/>
                  </a:lnTo>
                  <a:lnTo>
                    <a:pt x="9672" y="7572"/>
                  </a:lnTo>
                  <a:lnTo>
                    <a:pt x="9892" y="7132"/>
                  </a:lnTo>
                  <a:lnTo>
                    <a:pt x="10063" y="6693"/>
                  </a:lnTo>
                  <a:lnTo>
                    <a:pt x="10185" y="6204"/>
                  </a:lnTo>
                  <a:lnTo>
                    <a:pt x="10259" y="5691"/>
                  </a:lnTo>
                  <a:lnTo>
                    <a:pt x="10283" y="5423"/>
                  </a:lnTo>
                  <a:lnTo>
                    <a:pt x="10307" y="5154"/>
                  </a:lnTo>
                  <a:lnTo>
                    <a:pt x="10259" y="4617"/>
                  </a:lnTo>
                  <a:lnTo>
                    <a:pt x="10185" y="4104"/>
                  </a:lnTo>
                  <a:lnTo>
                    <a:pt x="10063" y="3615"/>
                  </a:lnTo>
                  <a:lnTo>
                    <a:pt x="9892" y="3151"/>
                  </a:lnTo>
                  <a:lnTo>
                    <a:pt x="9672" y="2687"/>
                  </a:lnTo>
                  <a:lnTo>
                    <a:pt x="9428" y="2272"/>
                  </a:lnTo>
                  <a:lnTo>
                    <a:pt x="9111" y="1881"/>
                  </a:lnTo>
                  <a:lnTo>
                    <a:pt x="8793" y="1515"/>
                  </a:lnTo>
                  <a:lnTo>
                    <a:pt x="8427" y="1173"/>
                  </a:lnTo>
                  <a:lnTo>
                    <a:pt x="8036" y="880"/>
                  </a:lnTo>
                  <a:lnTo>
                    <a:pt x="7596" y="636"/>
                  </a:lnTo>
                  <a:lnTo>
                    <a:pt x="7157" y="416"/>
                  </a:lnTo>
                  <a:lnTo>
                    <a:pt x="6693" y="245"/>
                  </a:lnTo>
                  <a:lnTo>
                    <a:pt x="6180" y="98"/>
                  </a:lnTo>
                  <a:lnTo>
                    <a:pt x="5691" y="25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44"/>
          <p:cNvGrpSpPr/>
          <p:nvPr/>
        </p:nvGrpSpPr>
        <p:grpSpPr>
          <a:xfrm>
            <a:off x="779662" y="2610872"/>
            <a:ext cx="60101" cy="219009"/>
            <a:chOff x="727175" y="2957625"/>
            <a:chExt cx="130700" cy="476275"/>
          </a:xfrm>
        </p:grpSpPr>
        <p:sp>
          <p:nvSpPr>
            <p:cNvPr id="624" name="Google Shape;624;p44"/>
            <p:cNvSpPr/>
            <p:nvPr/>
          </p:nvSpPr>
          <p:spPr>
            <a:xfrm>
              <a:off x="727175" y="2957625"/>
              <a:ext cx="130700" cy="476275"/>
            </a:xfrm>
            <a:custGeom>
              <a:rect b="b" l="l" r="r" t="t"/>
              <a:pathLst>
                <a:path extrusionOk="0" h="19051" w="5228">
                  <a:moveTo>
                    <a:pt x="2614" y="489"/>
                  </a:moveTo>
                  <a:lnTo>
                    <a:pt x="2858" y="538"/>
                  </a:lnTo>
                  <a:lnTo>
                    <a:pt x="3102" y="611"/>
                  </a:lnTo>
                  <a:lnTo>
                    <a:pt x="3322" y="709"/>
                  </a:lnTo>
                  <a:lnTo>
                    <a:pt x="3493" y="880"/>
                  </a:lnTo>
                  <a:lnTo>
                    <a:pt x="3664" y="1051"/>
                  </a:lnTo>
                  <a:lnTo>
                    <a:pt x="3762" y="1270"/>
                  </a:lnTo>
                  <a:lnTo>
                    <a:pt x="3835" y="1490"/>
                  </a:lnTo>
                  <a:lnTo>
                    <a:pt x="3859" y="1759"/>
                  </a:lnTo>
                  <a:lnTo>
                    <a:pt x="3859" y="14483"/>
                  </a:lnTo>
                  <a:lnTo>
                    <a:pt x="3884" y="14581"/>
                  </a:lnTo>
                  <a:lnTo>
                    <a:pt x="3908" y="14679"/>
                  </a:lnTo>
                  <a:lnTo>
                    <a:pt x="3957" y="14776"/>
                  </a:lnTo>
                  <a:lnTo>
                    <a:pt x="4030" y="14850"/>
                  </a:lnTo>
                  <a:lnTo>
                    <a:pt x="4177" y="14996"/>
                  </a:lnTo>
                  <a:lnTo>
                    <a:pt x="4324" y="15167"/>
                  </a:lnTo>
                  <a:lnTo>
                    <a:pt x="4446" y="15363"/>
                  </a:lnTo>
                  <a:lnTo>
                    <a:pt x="4543" y="15558"/>
                  </a:lnTo>
                  <a:lnTo>
                    <a:pt x="4641" y="15778"/>
                  </a:lnTo>
                  <a:lnTo>
                    <a:pt x="4690" y="15973"/>
                  </a:lnTo>
                  <a:lnTo>
                    <a:pt x="4714" y="16193"/>
                  </a:lnTo>
                  <a:lnTo>
                    <a:pt x="4739" y="16437"/>
                  </a:lnTo>
                  <a:lnTo>
                    <a:pt x="4714" y="16633"/>
                  </a:lnTo>
                  <a:lnTo>
                    <a:pt x="4690" y="16852"/>
                  </a:lnTo>
                  <a:lnTo>
                    <a:pt x="4641" y="17048"/>
                  </a:lnTo>
                  <a:lnTo>
                    <a:pt x="4568" y="17243"/>
                  </a:lnTo>
                  <a:lnTo>
                    <a:pt x="4470" y="17438"/>
                  </a:lnTo>
                  <a:lnTo>
                    <a:pt x="4372" y="17609"/>
                  </a:lnTo>
                  <a:lnTo>
                    <a:pt x="4250" y="17780"/>
                  </a:lnTo>
                  <a:lnTo>
                    <a:pt x="4104" y="17927"/>
                  </a:lnTo>
                  <a:lnTo>
                    <a:pt x="3957" y="18073"/>
                  </a:lnTo>
                  <a:lnTo>
                    <a:pt x="3811" y="18196"/>
                  </a:lnTo>
                  <a:lnTo>
                    <a:pt x="3615" y="18293"/>
                  </a:lnTo>
                  <a:lnTo>
                    <a:pt x="3444" y="18391"/>
                  </a:lnTo>
                  <a:lnTo>
                    <a:pt x="3249" y="18464"/>
                  </a:lnTo>
                  <a:lnTo>
                    <a:pt x="3029" y="18513"/>
                  </a:lnTo>
                  <a:lnTo>
                    <a:pt x="2834" y="18538"/>
                  </a:lnTo>
                  <a:lnTo>
                    <a:pt x="2614" y="18562"/>
                  </a:lnTo>
                  <a:lnTo>
                    <a:pt x="2394" y="18538"/>
                  </a:lnTo>
                  <a:lnTo>
                    <a:pt x="2174" y="18513"/>
                  </a:lnTo>
                  <a:lnTo>
                    <a:pt x="1979" y="18464"/>
                  </a:lnTo>
                  <a:lnTo>
                    <a:pt x="1784" y="18391"/>
                  </a:lnTo>
                  <a:lnTo>
                    <a:pt x="1613" y="18293"/>
                  </a:lnTo>
                  <a:lnTo>
                    <a:pt x="1417" y="18196"/>
                  </a:lnTo>
                  <a:lnTo>
                    <a:pt x="1271" y="18073"/>
                  </a:lnTo>
                  <a:lnTo>
                    <a:pt x="1124" y="17927"/>
                  </a:lnTo>
                  <a:lnTo>
                    <a:pt x="978" y="17780"/>
                  </a:lnTo>
                  <a:lnTo>
                    <a:pt x="855" y="17609"/>
                  </a:lnTo>
                  <a:lnTo>
                    <a:pt x="758" y="17438"/>
                  </a:lnTo>
                  <a:lnTo>
                    <a:pt x="660" y="17243"/>
                  </a:lnTo>
                  <a:lnTo>
                    <a:pt x="587" y="17048"/>
                  </a:lnTo>
                  <a:lnTo>
                    <a:pt x="538" y="16852"/>
                  </a:lnTo>
                  <a:lnTo>
                    <a:pt x="514" y="16633"/>
                  </a:lnTo>
                  <a:lnTo>
                    <a:pt x="489" y="16437"/>
                  </a:lnTo>
                  <a:lnTo>
                    <a:pt x="514" y="16193"/>
                  </a:lnTo>
                  <a:lnTo>
                    <a:pt x="538" y="15973"/>
                  </a:lnTo>
                  <a:lnTo>
                    <a:pt x="587" y="15778"/>
                  </a:lnTo>
                  <a:lnTo>
                    <a:pt x="684" y="15558"/>
                  </a:lnTo>
                  <a:lnTo>
                    <a:pt x="782" y="15363"/>
                  </a:lnTo>
                  <a:lnTo>
                    <a:pt x="904" y="15167"/>
                  </a:lnTo>
                  <a:lnTo>
                    <a:pt x="1051" y="14996"/>
                  </a:lnTo>
                  <a:lnTo>
                    <a:pt x="1197" y="14850"/>
                  </a:lnTo>
                  <a:lnTo>
                    <a:pt x="1271" y="14776"/>
                  </a:lnTo>
                  <a:lnTo>
                    <a:pt x="1319" y="14679"/>
                  </a:lnTo>
                  <a:lnTo>
                    <a:pt x="1344" y="14581"/>
                  </a:lnTo>
                  <a:lnTo>
                    <a:pt x="1368" y="14483"/>
                  </a:lnTo>
                  <a:lnTo>
                    <a:pt x="1368" y="1759"/>
                  </a:lnTo>
                  <a:lnTo>
                    <a:pt x="1393" y="1490"/>
                  </a:lnTo>
                  <a:lnTo>
                    <a:pt x="1466" y="1270"/>
                  </a:lnTo>
                  <a:lnTo>
                    <a:pt x="1564" y="1051"/>
                  </a:lnTo>
                  <a:lnTo>
                    <a:pt x="1735" y="880"/>
                  </a:lnTo>
                  <a:lnTo>
                    <a:pt x="1906" y="709"/>
                  </a:lnTo>
                  <a:lnTo>
                    <a:pt x="2125" y="611"/>
                  </a:lnTo>
                  <a:lnTo>
                    <a:pt x="2370" y="538"/>
                  </a:lnTo>
                  <a:lnTo>
                    <a:pt x="2614" y="489"/>
                  </a:lnTo>
                  <a:close/>
                  <a:moveTo>
                    <a:pt x="2614" y="0"/>
                  </a:moveTo>
                  <a:lnTo>
                    <a:pt x="2443" y="25"/>
                  </a:lnTo>
                  <a:lnTo>
                    <a:pt x="2272" y="49"/>
                  </a:lnTo>
                  <a:lnTo>
                    <a:pt x="2101" y="98"/>
                  </a:lnTo>
                  <a:lnTo>
                    <a:pt x="1930" y="147"/>
                  </a:lnTo>
                  <a:lnTo>
                    <a:pt x="1784" y="220"/>
                  </a:lnTo>
                  <a:lnTo>
                    <a:pt x="1637" y="318"/>
                  </a:lnTo>
                  <a:lnTo>
                    <a:pt x="1515" y="416"/>
                  </a:lnTo>
                  <a:lnTo>
                    <a:pt x="1393" y="513"/>
                  </a:lnTo>
                  <a:lnTo>
                    <a:pt x="1271" y="635"/>
                  </a:lnTo>
                  <a:lnTo>
                    <a:pt x="1173" y="782"/>
                  </a:lnTo>
                  <a:lnTo>
                    <a:pt x="1075" y="928"/>
                  </a:lnTo>
                  <a:lnTo>
                    <a:pt x="1002" y="1075"/>
                  </a:lnTo>
                  <a:lnTo>
                    <a:pt x="953" y="1246"/>
                  </a:lnTo>
                  <a:lnTo>
                    <a:pt x="904" y="1393"/>
                  </a:lnTo>
                  <a:lnTo>
                    <a:pt x="880" y="1588"/>
                  </a:lnTo>
                  <a:lnTo>
                    <a:pt x="880" y="1759"/>
                  </a:lnTo>
                  <a:lnTo>
                    <a:pt x="880" y="14483"/>
                  </a:lnTo>
                  <a:lnTo>
                    <a:pt x="684" y="14679"/>
                  </a:lnTo>
                  <a:lnTo>
                    <a:pt x="514" y="14874"/>
                  </a:lnTo>
                  <a:lnTo>
                    <a:pt x="367" y="15094"/>
                  </a:lnTo>
                  <a:lnTo>
                    <a:pt x="245" y="15338"/>
                  </a:lnTo>
                  <a:lnTo>
                    <a:pt x="147" y="15607"/>
                  </a:lnTo>
                  <a:lnTo>
                    <a:pt x="74" y="15875"/>
                  </a:lnTo>
                  <a:lnTo>
                    <a:pt x="25" y="16144"/>
                  </a:lnTo>
                  <a:lnTo>
                    <a:pt x="1" y="16437"/>
                  </a:lnTo>
                  <a:lnTo>
                    <a:pt x="25" y="16681"/>
                  </a:lnTo>
                  <a:lnTo>
                    <a:pt x="49" y="16950"/>
                  </a:lnTo>
                  <a:lnTo>
                    <a:pt x="123" y="17194"/>
                  </a:lnTo>
                  <a:lnTo>
                    <a:pt x="196" y="17438"/>
                  </a:lnTo>
                  <a:lnTo>
                    <a:pt x="318" y="17683"/>
                  </a:lnTo>
                  <a:lnTo>
                    <a:pt x="440" y="17878"/>
                  </a:lnTo>
                  <a:lnTo>
                    <a:pt x="611" y="18098"/>
                  </a:lnTo>
                  <a:lnTo>
                    <a:pt x="758" y="18269"/>
                  </a:lnTo>
                  <a:lnTo>
                    <a:pt x="953" y="18440"/>
                  </a:lnTo>
                  <a:lnTo>
                    <a:pt x="1149" y="18586"/>
                  </a:lnTo>
                  <a:lnTo>
                    <a:pt x="1368" y="18733"/>
                  </a:lnTo>
                  <a:lnTo>
                    <a:pt x="1588" y="18831"/>
                  </a:lnTo>
                  <a:lnTo>
                    <a:pt x="1832" y="18928"/>
                  </a:lnTo>
                  <a:lnTo>
                    <a:pt x="2077" y="18977"/>
                  </a:lnTo>
                  <a:lnTo>
                    <a:pt x="2345" y="19026"/>
                  </a:lnTo>
                  <a:lnTo>
                    <a:pt x="2614" y="19050"/>
                  </a:lnTo>
                  <a:lnTo>
                    <a:pt x="2883" y="19026"/>
                  </a:lnTo>
                  <a:lnTo>
                    <a:pt x="3151" y="18977"/>
                  </a:lnTo>
                  <a:lnTo>
                    <a:pt x="3395" y="18928"/>
                  </a:lnTo>
                  <a:lnTo>
                    <a:pt x="3640" y="18831"/>
                  </a:lnTo>
                  <a:lnTo>
                    <a:pt x="3859" y="18733"/>
                  </a:lnTo>
                  <a:lnTo>
                    <a:pt x="4079" y="18586"/>
                  </a:lnTo>
                  <a:lnTo>
                    <a:pt x="4275" y="18440"/>
                  </a:lnTo>
                  <a:lnTo>
                    <a:pt x="4470" y="18269"/>
                  </a:lnTo>
                  <a:lnTo>
                    <a:pt x="4617" y="18098"/>
                  </a:lnTo>
                  <a:lnTo>
                    <a:pt x="4788" y="17878"/>
                  </a:lnTo>
                  <a:lnTo>
                    <a:pt x="4910" y="17683"/>
                  </a:lnTo>
                  <a:lnTo>
                    <a:pt x="5032" y="17438"/>
                  </a:lnTo>
                  <a:lnTo>
                    <a:pt x="5105" y="17194"/>
                  </a:lnTo>
                  <a:lnTo>
                    <a:pt x="5178" y="16950"/>
                  </a:lnTo>
                  <a:lnTo>
                    <a:pt x="5203" y="16681"/>
                  </a:lnTo>
                  <a:lnTo>
                    <a:pt x="5227" y="16437"/>
                  </a:lnTo>
                  <a:lnTo>
                    <a:pt x="5203" y="16144"/>
                  </a:lnTo>
                  <a:lnTo>
                    <a:pt x="5154" y="15875"/>
                  </a:lnTo>
                  <a:lnTo>
                    <a:pt x="5081" y="15607"/>
                  </a:lnTo>
                  <a:lnTo>
                    <a:pt x="4983" y="15338"/>
                  </a:lnTo>
                  <a:lnTo>
                    <a:pt x="4861" y="15094"/>
                  </a:lnTo>
                  <a:lnTo>
                    <a:pt x="4714" y="14874"/>
                  </a:lnTo>
                  <a:lnTo>
                    <a:pt x="4543" y="14679"/>
                  </a:lnTo>
                  <a:lnTo>
                    <a:pt x="4348" y="14483"/>
                  </a:lnTo>
                  <a:lnTo>
                    <a:pt x="4348" y="1759"/>
                  </a:lnTo>
                  <a:lnTo>
                    <a:pt x="4348" y="1588"/>
                  </a:lnTo>
                  <a:lnTo>
                    <a:pt x="4324" y="1393"/>
                  </a:lnTo>
                  <a:lnTo>
                    <a:pt x="4275" y="1246"/>
                  </a:lnTo>
                  <a:lnTo>
                    <a:pt x="4226" y="1075"/>
                  </a:lnTo>
                  <a:lnTo>
                    <a:pt x="4153" y="928"/>
                  </a:lnTo>
                  <a:lnTo>
                    <a:pt x="4055" y="782"/>
                  </a:lnTo>
                  <a:lnTo>
                    <a:pt x="3957" y="635"/>
                  </a:lnTo>
                  <a:lnTo>
                    <a:pt x="3835" y="513"/>
                  </a:lnTo>
                  <a:lnTo>
                    <a:pt x="3713" y="416"/>
                  </a:lnTo>
                  <a:lnTo>
                    <a:pt x="3591" y="318"/>
                  </a:lnTo>
                  <a:lnTo>
                    <a:pt x="3444" y="220"/>
                  </a:lnTo>
                  <a:lnTo>
                    <a:pt x="3298" y="147"/>
                  </a:lnTo>
                  <a:lnTo>
                    <a:pt x="3127" y="98"/>
                  </a:lnTo>
                  <a:lnTo>
                    <a:pt x="2956" y="49"/>
                  </a:lnTo>
                  <a:lnTo>
                    <a:pt x="2785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751600" y="3090125"/>
              <a:ext cx="81850" cy="319350"/>
            </a:xfrm>
            <a:custGeom>
              <a:rect b="b" l="l" r="r" t="t"/>
              <a:pathLst>
                <a:path extrusionOk="0" h="12774" w="3274">
                  <a:moveTo>
                    <a:pt x="880" y="0"/>
                  </a:moveTo>
                  <a:lnTo>
                    <a:pt x="880" y="9183"/>
                  </a:lnTo>
                  <a:lnTo>
                    <a:pt x="855" y="9379"/>
                  </a:lnTo>
                  <a:lnTo>
                    <a:pt x="782" y="9574"/>
                  </a:lnTo>
                  <a:lnTo>
                    <a:pt x="684" y="9745"/>
                  </a:lnTo>
                  <a:lnTo>
                    <a:pt x="538" y="9916"/>
                  </a:lnTo>
                  <a:lnTo>
                    <a:pt x="416" y="10038"/>
                  </a:lnTo>
                  <a:lnTo>
                    <a:pt x="318" y="10160"/>
                  </a:lnTo>
                  <a:lnTo>
                    <a:pt x="220" y="10307"/>
                  </a:lnTo>
                  <a:lnTo>
                    <a:pt x="147" y="10453"/>
                  </a:lnTo>
                  <a:lnTo>
                    <a:pt x="74" y="10624"/>
                  </a:lnTo>
                  <a:lnTo>
                    <a:pt x="49" y="10795"/>
                  </a:lnTo>
                  <a:lnTo>
                    <a:pt x="1" y="10966"/>
                  </a:lnTo>
                  <a:lnTo>
                    <a:pt x="1" y="11137"/>
                  </a:lnTo>
                  <a:lnTo>
                    <a:pt x="1" y="11284"/>
                  </a:lnTo>
                  <a:lnTo>
                    <a:pt x="25" y="11455"/>
                  </a:lnTo>
                  <a:lnTo>
                    <a:pt x="74" y="11601"/>
                  </a:lnTo>
                  <a:lnTo>
                    <a:pt x="123" y="11772"/>
                  </a:lnTo>
                  <a:lnTo>
                    <a:pt x="196" y="11894"/>
                  </a:lnTo>
                  <a:lnTo>
                    <a:pt x="294" y="12041"/>
                  </a:lnTo>
                  <a:lnTo>
                    <a:pt x="367" y="12163"/>
                  </a:lnTo>
                  <a:lnTo>
                    <a:pt x="489" y="12285"/>
                  </a:lnTo>
                  <a:lnTo>
                    <a:pt x="587" y="12383"/>
                  </a:lnTo>
                  <a:lnTo>
                    <a:pt x="733" y="12480"/>
                  </a:lnTo>
                  <a:lnTo>
                    <a:pt x="855" y="12554"/>
                  </a:lnTo>
                  <a:lnTo>
                    <a:pt x="1002" y="12627"/>
                  </a:lnTo>
                  <a:lnTo>
                    <a:pt x="1148" y="12700"/>
                  </a:lnTo>
                  <a:lnTo>
                    <a:pt x="1319" y="12725"/>
                  </a:lnTo>
                  <a:lnTo>
                    <a:pt x="1466" y="12749"/>
                  </a:lnTo>
                  <a:lnTo>
                    <a:pt x="1637" y="12773"/>
                  </a:lnTo>
                  <a:lnTo>
                    <a:pt x="1808" y="12749"/>
                  </a:lnTo>
                  <a:lnTo>
                    <a:pt x="1954" y="12725"/>
                  </a:lnTo>
                  <a:lnTo>
                    <a:pt x="2125" y="12700"/>
                  </a:lnTo>
                  <a:lnTo>
                    <a:pt x="2272" y="12627"/>
                  </a:lnTo>
                  <a:lnTo>
                    <a:pt x="2418" y="12554"/>
                  </a:lnTo>
                  <a:lnTo>
                    <a:pt x="2541" y="12480"/>
                  </a:lnTo>
                  <a:lnTo>
                    <a:pt x="2687" y="12383"/>
                  </a:lnTo>
                  <a:lnTo>
                    <a:pt x="2785" y="12285"/>
                  </a:lnTo>
                  <a:lnTo>
                    <a:pt x="2907" y="12163"/>
                  </a:lnTo>
                  <a:lnTo>
                    <a:pt x="2980" y="12041"/>
                  </a:lnTo>
                  <a:lnTo>
                    <a:pt x="3078" y="11894"/>
                  </a:lnTo>
                  <a:lnTo>
                    <a:pt x="3151" y="11772"/>
                  </a:lnTo>
                  <a:lnTo>
                    <a:pt x="3200" y="11601"/>
                  </a:lnTo>
                  <a:lnTo>
                    <a:pt x="3249" y="11455"/>
                  </a:lnTo>
                  <a:lnTo>
                    <a:pt x="3273" y="11284"/>
                  </a:lnTo>
                  <a:lnTo>
                    <a:pt x="3273" y="11137"/>
                  </a:lnTo>
                  <a:lnTo>
                    <a:pt x="3273" y="10966"/>
                  </a:lnTo>
                  <a:lnTo>
                    <a:pt x="3224" y="10795"/>
                  </a:lnTo>
                  <a:lnTo>
                    <a:pt x="3200" y="10624"/>
                  </a:lnTo>
                  <a:lnTo>
                    <a:pt x="3127" y="10453"/>
                  </a:lnTo>
                  <a:lnTo>
                    <a:pt x="3053" y="10307"/>
                  </a:lnTo>
                  <a:lnTo>
                    <a:pt x="2956" y="10160"/>
                  </a:lnTo>
                  <a:lnTo>
                    <a:pt x="2858" y="10038"/>
                  </a:lnTo>
                  <a:lnTo>
                    <a:pt x="2736" y="9916"/>
                  </a:lnTo>
                  <a:lnTo>
                    <a:pt x="2589" y="9745"/>
                  </a:lnTo>
                  <a:lnTo>
                    <a:pt x="2492" y="9574"/>
                  </a:lnTo>
                  <a:lnTo>
                    <a:pt x="2418" y="9379"/>
                  </a:lnTo>
                  <a:lnTo>
                    <a:pt x="2394" y="9183"/>
                  </a:lnTo>
                  <a:lnTo>
                    <a:pt x="2394" y="8255"/>
                  </a:lnTo>
                  <a:lnTo>
                    <a:pt x="2052" y="8255"/>
                  </a:lnTo>
                  <a:lnTo>
                    <a:pt x="1954" y="8231"/>
                  </a:lnTo>
                  <a:lnTo>
                    <a:pt x="1881" y="8182"/>
                  </a:lnTo>
                  <a:lnTo>
                    <a:pt x="1832" y="8109"/>
                  </a:lnTo>
                  <a:lnTo>
                    <a:pt x="1808" y="8011"/>
                  </a:lnTo>
                  <a:lnTo>
                    <a:pt x="1832" y="7913"/>
                  </a:lnTo>
                  <a:lnTo>
                    <a:pt x="1881" y="7840"/>
                  </a:lnTo>
                  <a:lnTo>
                    <a:pt x="1954" y="7791"/>
                  </a:lnTo>
                  <a:lnTo>
                    <a:pt x="2052" y="7767"/>
                  </a:lnTo>
                  <a:lnTo>
                    <a:pt x="2394" y="7767"/>
                  </a:lnTo>
                  <a:lnTo>
                    <a:pt x="2394" y="6912"/>
                  </a:lnTo>
                  <a:lnTo>
                    <a:pt x="2052" y="6912"/>
                  </a:lnTo>
                  <a:lnTo>
                    <a:pt x="1954" y="6888"/>
                  </a:lnTo>
                  <a:lnTo>
                    <a:pt x="1881" y="6839"/>
                  </a:lnTo>
                  <a:lnTo>
                    <a:pt x="1832" y="6765"/>
                  </a:lnTo>
                  <a:lnTo>
                    <a:pt x="1808" y="6668"/>
                  </a:lnTo>
                  <a:lnTo>
                    <a:pt x="1832" y="6570"/>
                  </a:lnTo>
                  <a:lnTo>
                    <a:pt x="1881" y="6497"/>
                  </a:lnTo>
                  <a:lnTo>
                    <a:pt x="1954" y="6448"/>
                  </a:lnTo>
                  <a:lnTo>
                    <a:pt x="2052" y="6423"/>
                  </a:lnTo>
                  <a:lnTo>
                    <a:pt x="2394" y="6423"/>
                  </a:lnTo>
                  <a:lnTo>
                    <a:pt x="2394" y="5569"/>
                  </a:lnTo>
                  <a:lnTo>
                    <a:pt x="2052" y="5569"/>
                  </a:lnTo>
                  <a:lnTo>
                    <a:pt x="1954" y="5544"/>
                  </a:lnTo>
                  <a:lnTo>
                    <a:pt x="1881" y="5495"/>
                  </a:lnTo>
                  <a:lnTo>
                    <a:pt x="1832" y="5422"/>
                  </a:lnTo>
                  <a:lnTo>
                    <a:pt x="1808" y="5324"/>
                  </a:lnTo>
                  <a:lnTo>
                    <a:pt x="1832" y="5227"/>
                  </a:lnTo>
                  <a:lnTo>
                    <a:pt x="1881" y="5153"/>
                  </a:lnTo>
                  <a:lnTo>
                    <a:pt x="1954" y="5105"/>
                  </a:lnTo>
                  <a:lnTo>
                    <a:pt x="2052" y="5080"/>
                  </a:lnTo>
                  <a:lnTo>
                    <a:pt x="2394" y="5080"/>
                  </a:lnTo>
                  <a:lnTo>
                    <a:pt x="2394" y="4225"/>
                  </a:lnTo>
                  <a:lnTo>
                    <a:pt x="2052" y="4225"/>
                  </a:lnTo>
                  <a:lnTo>
                    <a:pt x="1954" y="4201"/>
                  </a:lnTo>
                  <a:lnTo>
                    <a:pt x="1881" y="4152"/>
                  </a:lnTo>
                  <a:lnTo>
                    <a:pt x="1832" y="4079"/>
                  </a:lnTo>
                  <a:lnTo>
                    <a:pt x="1808" y="3981"/>
                  </a:lnTo>
                  <a:lnTo>
                    <a:pt x="1832" y="3883"/>
                  </a:lnTo>
                  <a:lnTo>
                    <a:pt x="1881" y="3810"/>
                  </a:lnTo>
                  <a:lnTo>
                    <a:pt x="1954" y="3761"/>
                  </a:lnTo>
                  <a:lnTo>
                    <a:pt x="2052" y="3737"/>
                  </a:lnTo>
                  <a:lnTo>
                    <a:pt x="2394" y="3737"/>
                  </a:lnTo>
                  <a:lnTo>
                    <a:pt x="2394" y="2882"/>
                  </a:lnTo>
                  <a:lnTo>
                    <a:pt x="2052" y="2882"/>
                  </a:lnTo>
                  <a:lnTo>
                    <a:pt x="1954" y="2858"/>
                  </a:lnTo>
                  <a:lnTo>
                    <a:pt x="1881" y="2809"/>
                  </a:lnTo>
                  <a:lnTo>
                    <a:pt x="1832" y="2736"/>
                  </a:lnTo>
                  <a:lnTo>
                    <a:pt x="1808" y="2638"/>
                  </a:lnTo>
                  <a:lnTo>
                    <a:pt x="1832" y="2540"/>
                  </a:lnTo>
                  <a:lnTo>
                    <a:pt x="1881" y="2467"/>
                  </a:lnTo>
                  <a:lnTo>
                    <a:pt x="1954" y="2418"/>
                  </a:lnTo>
                  <a:lnTo>
                    <a:pt x="2052" y="2394"/>
                  </a:lnTo>
                  <a:lnTo>
                    <a:pt x="2394" y="2394"/>
                  </a:lnTo>
                  <a:lnTo>
                    <a:pt x="2394" y="1539"/>
                  </a:lnTo>
                  <a:lnTo>
                    <a:pt x="2052" y="1539"/>
                  </a:lnTo>
                  <a:lnTo>
                    <a:pt x="1954" y="1514"/>
                  </a:lnTo>
                  <a:lnTo>
                    <a:pt x="1881" y="1466"/>
                  </a:lnTo>
                  <a:lnTo>
                    <a:pt x="1832" y="1392"/>
                  </a:lnTo>
                  <a:lnTo>
                    <a:pt x="1808" y="1295"/>
                  </a:lnTo>
                  <a:lnTo>
                    <a:pt x="1832" y="1197"/>
                  </a:lnTo>
                  <a:lnTo>
                    <a:pt x="1881" y="1124"/>
                  </a:lnTo>
                  <a:lnTo>
                    <a:pt x="1954" y="1075"/>
                  </a:lnTo>
                  <a:lnTo>
                    <a:pt x="2052" y="1050"/>
                  </a:lnTo>
                  <a:lnTo>
                    <a:pt x="2394" y="105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6" name="Google Shape;626;p44"/>
          <p:cNvSpPr/>
          <p:nvPr/>
        </p:nvSpPr>
        <p:spPr>
          <a:xfrm>
            <a:off x="1735207" y="2596176"/>
            <a:ext cx="184187" cy="236413"/>
          </a:xfrm>
          <a:custGeom>
            <a:rect b="b" l="l" r="r" t="t"/>
            <a:pathLst>
              <a:path extrusionOk="0" h="20565" w="16022">
                <a:moveTo>
                  <a:pt x="14434" y="1588"/>
                </a:moveTo>
                <a:lnTo>
                  <a:pt x="14434" y="17683"/>
                </a:lnTo>
                <a:lnTo>
                  <a:pt x="1588" y="17683"/>
                </a:lnTo>
                <a:lnTo>
                  <a:pt x="1588" y="1588"/>
                </a:lnTo>
                <a:close/>
                <a:moveTo>
                  <a:pt x="8011" y="18293"/>
                </a:moveTo>
                <a:lnTo>
                  <a:pt x="8182" y="18318"/>
                </a:lnTo>
                <a:lnTo>
                  <a:pt x="8328" y="18366"/>
                </a:lnTo>
                <a:lnTo>
                  <a:pt x="8475" y="18440"/>
                </a:lnTo>
                <a:lnTo>
                  <a:pt x="8597" y="18537"/>
                </a:lnTo>
                <a:lnTo>
                  <a:pt x="8695" y="18660"/>
                </a:lnTo>
                <a:lnTo>
                  <a:pt x="8768" y="18806"/>
                </a:lnTo>
                <a:lnTo>
                  <a:pt x="8817" y="18953"/>
                </a:lnTo>
                <a:lnTo>
                  <a:pt x="8841" y="19124"/>
                </a:lnTo>
                <a:lnTo>
                  <a:pt x="8817" y="19295"/>
                </a:lnTo>
                <a:lnTo>
                  <a:pt x="8768" y="19441"/>
                </a:lnTo>
                <a:lnTo>
                  <a:pt x="8695" y="19588"/>
                </a:lnTo>
                <a:lnTo>
                  <a:pt x="8597" y="19710"/>
                </a:lnTo>
                <a:lnTo>
                  <a:pt x="8475" y="19807"/>
                </a:lnTo>
                <a:lnTo>
                  <a:pt x="8328" y="19881"/>
                </a:lnTo>
                <a:lnTo>
                  <a:pt x="8182" y="19930"/>
                </a:lnTo>
                <a:lnTo>
                  <a:pt x="8011" y="19954"/>
                </a:lnTo>
                <a:lnTo>
                  <a:pt x="7840" y="19930"/>
                </a:lnTo>
                <a:lnTo>
                  <a:pt x="7693" y="19881"/>
                </a:lnTo>
                <a:lnTo>
                  <a:pt x="7547" y="19807"/>
                </a:lnTo>
                <a:lnTo>
                  <a:pt x="7425" y="19710"/>
                </a:lnTo>
                <a:lnTo>
                  <a:pt x="7327" y="19588"/>
                </a:lnTo>
                <a:lnTo>
                  <a:pt x="7254" y="19441"/>
                </a:lnTo>
                <a:lnTo>
                  <a:pt x="7205" y="19295"/>
                </a:lnTo>
                <a:lnTo>
                  <a:pt x="7181" y="19124"/>
                </a:lnTo>
                <a:lnTo>
                  <a:pt x="7205" y="18953"/>
                </a:lnTo>
                <a:lnTo>
                  <a:pt x="7254" y="18806"/>
                </a:lnTo>
                <a:lnTo>
                  <a:pt x="7327" y="18660"/>
                </a:lnTo>
                <a:lnTo>
                  <a:pt x="7425" y="18537"/>
                </a:lnTo>
                <a:lnTo>
                  <a:pt x="7547" y="18440"/>
                </a:lnTo>
                <a:lnTo>
                  <a:pt x="7693" y="18366"/>
                </a:lnTo>
                <a:lnTo>
                  <a:pt x="7840" y="18318"/>
                </a:lnTo>
                <a:lnTo>
                  <a:pt x="8011" y="18293"/>
                </a:lnTo>
                <a:close/>
                <a:moveTo>
                  <a:pt x="1270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7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7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70" y="20565"/>
                </a:lnTo>
                <a:lnTo>
                  <a:pt x="14752" y="20565"/>
                </a:lnTo>
                <a:lnTo>
                  <a:pt x="14996" y="20540"/>
                </a:lnTo>
                <a:lnTo>
                  <a:pt x="15240" y="20467"/>
                </a:lnTo>
                <a:lnTo>
                  <a:pt x="15460" y="20345"/>
                </a:lnTo>
                <a:lnTo>
                  <a:pt x="15655" y="20198"/>
                </a:lnTo>
                <a:lnTo>
                  <a:pt x="15802" y="20003"/>
                </a:lnTo>
                <a:lnTo>
                  <a:pt x="15924" y="19783"/>
                </a:lnTo>
                <a:lnTo>
                  <a:pt x="15997" y="19539"/>
                </a:lnTo>
                <a:lnTo>
                  <a:pt x="16022" y="19270"/>
                </a:lnTo>
                <a:lnTo>
                  <a:pt x="16022" y="1295"/>
                </a:lnTo>
                <a:lnTo>
                  <a:pt x="15997" y="1026"/>
                </a:lnTo>
                <a:lnTo>
                  <a:pt x="15924" y="782"/>
                </a:lnTo>
                <a:lnTo>
                  <a:pt x="15802" y="562"/>
                </a:lnTo>
                <a:lnTo>
                  <a:pt x="15655" y="367"/>
                </a:lnTo>
                <a:lnTo>
                  <a:pt x="15460" y="220"/>
                </a:lnTo>
                <a:lnTo>
                  <a:pt x="15240" y="98"/>
                </a:lnTo>
                <a:lnTo>
                  <a:pt x="14996" y="25"/>
                </a:lnTo>
                <a:lnTo>
                  <a:pt x="147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44"/>
          <p:cNvSpPr/>
          <p:nvPr/>
        </p:nvSpPr>
        <p:spPr>
          <a:xfrm>
            <a:off x="1245202" y="2596176"/>
            <a:ext cx="136457" cy="236413"/>
          </a:xfrm>
          <a:custGeom>
            <a:rect b="b" l="l" r="r" t="t"/>
            <a:pathLst>
              <a:path extrusionOk="0" h="20565" w="1187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8" name="Google Shape;628;p44"/>
          <p:cNvGrpSpPr/>
          <p:nvPr/>
        </p:nvGrpSpPr>
        <p:grpSpPr>
          <a:xfrm>
            <a:off x="2241380" y="2622881"/>
            <a:ext cx="212835" cy="204972"/>
            <a:chOff x="2583325" y="2972875"/>
            <a:chExt cx="462850" cy="445750"/>
          </a:xfrm>
        </p:grpSpPr>
        <p:sp>
          <p:nvSpPr>
            <p:cNvPr id="629" name="Google Shape;629;p44"/>
            <p:cNvSpPr/>
            <p:nvPr/>
          </p:nvSpPr>
          <p:spPr>
            <a:xfrm>
              <a:off x="2701775" y="3323350"/>
              <a:ext cx="225950" cy="95275"/>
            </a:xfrm>
            <a:custGeom>
              <a:rect b="b" l="l" r="r" t="t"/>
              <a:pathLst>
                <a:path extrusionOk="0" h="3811" w="9038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2583325" y="2972875"/>
              <a:ext cx="462850" cy="337075"/>
            </a:xfrm>
            <a:custGeom>
              <a:rect b="b" l="l" r="r" t="t"/>
              <a:pathLst>
                <a:path extrusionOk="0" h="13483" w="18514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44"/>
          <p:cNvGrpSpPr/>
          <p:nvPr/>
        </p:nvGrpSpPr>
        <p:grpSpPr>
          <a:xfrm>
            <a:off x="2759713" y="2675309"/>
            <a:ext cx="227435" cy="143756"/>
            <a:chOff x="3241525" y="3039450"/>
            <a:chExt cx="494600" cy="312625"/>
          </a:xfrm>
        </p:grpSpPr>
        <p:sp>
          <p:nvSpPr>
            <p:cNvPr id="632" name="Google Shape;632;p44"/>
            <p:cNvSpPr/>
            <p:nvPr/>
          </p:nvSpPr>
          <p:spPr>
            <a:xfrm>
              <a:off x="3241525" y="3039450"/>
              <a:ext cx="494600" cy="312625"/>
            </a:xfrm>
            <a:custGeom>
              <a:rect b="b" l="l" r="r" t="t"/>
              <a:pathLst>
                <a:path extrusionOk="0" h="12505" w="19784">
                  <a:moveTo>
                    <a:pt x="9892" y="977"/>
                  </a:moveTo>
                  <a:lnTo>
                    <a:pt x="10356" y="1001"/>
                  </a:lnTo>
                  <a:lnTo>
                    <a:pt x="10796" y="1050"/>
                  </a:lnTo>
                  <a:lnTo>
                    <a:pt x="11235" y="1124"/>
                  </a:lnTo>
                  <a:lnTo>
                    <a:pt x="11675" y="1221"/>
                  </a:lnTo>
                  <a:lnTo>
                    <a:pt x="12090" y="1343"/>
                  </a:lnTo>
                  <a:lnTo>
                    <a:pt x="12505" y="1490"/>
                  </a:lnTo>
                  <a:lnTo>
                    <a:pt x="12920" y="1661"/>
                  </a:lnTo>
                  <a:lnTo>
                    <a:pt x="13311" y="1832"/>
                  </a:lnTo>
                  <a:lnTo>
                    <a:pt x="13702" y="2027"/>
                  </a:lnTo>
                  <a:lnTo>
                    <a:pt x="14068" y="2223"/>
                  </a:lnTo>
                  <a:lnTo>
                    <a:pt x="14752" y="2662"/>
                  </a:lnTo>
                  <a:lnTo>
                    <a:pt x="15412" y="3126"/>
                  </a:lnTo>
                  <a:lnTo>
                    <a:pt x="15973" y="3590"/>
                  </a:lnTo>
                  <a:lnTo>
                    <a:pt x="16462" y="4005"/>
                  </a:lnTo>
                  <a:lnTo>
                    <a:pt x="16901" y="4421"/>
                  </a:lnTo>
                  <a:lnTo>
                    <a:pt x="17292" y="4811"/>
                  </a:lnTo>
                  <a:lnTo>
                    <a:pt x="17634" y="5178"/>
                  </a:lnTo>
                  <a:lnTo>
                    <a:pt x="18196" y="5813"/>
                  </a:lnTo>
                  <a:lnTo>
                    <a:pt x="18562" y="6252"/>
                  </a:lnTo>
                  <a:lnTo>
                    <a:pt x="18196" y="6692"/>
                  </a:lnTo>
                  <a:lnTo>
                    <a:pt x="17634" y="7327"/>
                  </a:lnTo>
                  <a:lnTo>
                    <a:pt x="17292" y="7693"/>
                  </a:lnTo>
                  <a:lnTo>
                    <a:pt x="16901" y="8084"/>
                  </a:lnTo>
                  <a:lnTo>
                    <a:pt x="16462" y="8499"/>
                  </a:lnTo>
                  <a:lnTo>
                    <a:pt x="15973" y="8915"/>
                  </a:lnTo>
                  <a:lnTo>
                    <a:pt x="15412" y="9379"/>
                  </a:lnTo>
                  <a:lnTo>
                    <a:pt x="14752" y="9843"/>
                  </a:lnTo>
                  <a:lnTo>
                    <a:pt x="14068" y="10282"/>
                  </a:lnTo>
                  <a:lnTo>
                    <a:pt x="13702" y="10478"/>
                  </a:lnTo>
                  <a:lnTo>
                    <a:pt x="13311" y="10673"/>
                  </a:lnTo>
                  <a:lnTo>
                    <a:pt x="12920" y="10844"/>
                  </a:lnTo>
                  <a:lnTo>
                    <a:pt x="12505" y="11015"/>
                  </a:lnTo>
                  <a:lnTo>
                    <a:pt x="12090" y="11161"/>
                  </a:lnTo>
                  <a:lnTo>
                    <a:pt x="11675" y="11284"/>
                  </a:lnTo>
                  <a:lnTo>
                    <a:pt x="11235" y="11381"/>
                  </a:lnTo>
                  <a:lnTo>
                    <a:pt x="10796" y="11455"/>
                  </a:lnTo>
                  <a:lnTo>
                    <a:pt x="10356" y="11503"/>
                  </a:lnTo>
                  <a:lnTo>
                    <a:pt x="9892" y="11528"/>
                  </a:lnTo>
                  <a:lnTo>
                    <a:pt x="9477" y="11528"/>
                  </a:lnTo>
                  <a:lnTo>
                    <a:pt x="9086" y="11479"/>
                  </a:lnTo>
                  <a:lnTo>
                    <a:pt x="8695" y="11430"/>
                  </a:lnTo>
                  <a:lnTo>
                    <a:pt x="8304" y="11332"/>
                  </a:lnTo>
                  <a:lnTo>
                    <a:pt x="7914" y="11235"/>
                  </a:lnTo>
                  <a:lnTo>
                    <a:pt x="7523" y="11113"/>
                  </a:lnTo>
                  <a:lnTo>
                    <a:pt x="7157" y="10990"/>
                  </a:lnTo>
                  <a:lnTo>
                    <a:pt x="6790" y="10844"/>
                  </a:lnTo>
                  <a:lnTo>
                    <a:pt x="6448" y="10673"/>
                  </a:lnTo>
                  <a:lnTo>
                    <a:pt x="6082" y="10502"/>
                  </a:lnTo>
                  <a:lnTo>
                    <a:pt x="5423" y="10111"/>
                  </a:lnTo>
                  <a:lnTo>
                    <a:pt x="4788" y="9696"/>
                  </a:lnTo>
                  <a:lnTo>
                    <a:pt x="4201" y="9232"/>
                  </a:lnTo>
                  <a:lnTo>
                    <a:pt x="3640" y="8792"/>
                  </a:lnTo>
                  <a:lnTo>
                    <a:pt x="3127" y="8328"/>
                  </a:lnTo>
                  <a:lnTo>
                    <a:pt x="2663" y="7889"/>
                  </a:lnTo>
                  <a:lnTo>
                    <a:pt x="2272" y="7474"/>
                  </a:lnTo>
                  <a:lnTo>
                    <a:pt x="1613" y="6741"/>
                  </a:lnTo>
                  <a:lnTo>
                    <a:pt x="1222" y="6252"/>
                  </a:lnTo>
                  <a:lnTo>
                    <a:pt x="1613" y="5764"/>
                  </a:lnTo>
                  <a:lnTo>
                    <a:pt x="2272" y="5031"/>
                  </a:lnTo>
                  <a:lnTo>
                    <a:pt x="2663" y="4616"/>
                  </a:lnTo>
                  <a:lnTo>
                    <a:pt x="3127" y="4176"/>
                  </a:lnTo>
                  <a:lnTo>
                    <a:pt x="3640" y="3712"/>
                  </a:lnTo>
                  <a:lnTo>
                    <a:pt x="4201" y="3273"/>
                  </a:lnTo>
                  <a:lnTo>
                    <a:pt x="4788" y="2833"/>
                  </a:lnTo>
                  <a:lnTo>
                    <a:pt x="5423" y="2394"/>
                  </a:lnTo>
                  <a:lnTo>
                    <a:pt x="6082" y="2003"/>
                  </a:lnTo>
                  <a:lnTo>
                    <a:pt x="6448" y="1832"/>
                  </a:lnTo>
                  <a:lnTo>
                    <a:pt x="6790" y="1661"/>
                  </a:lnTo>
                  <a:lnTo>
                    <a:pt x="7157" y="1514"/>
                  </a:lnTo>
                  <a:lnTo>
                    <a:pt x="7523" y="1392"/>
                  </a:lnTo>
                  <a:lnTo>
                    <a:pt x="7914" y="1270"/>
                  </a:lnTo>
                  <a:lnTo>
                    <a:pt x="8304" y="1172"/>
                  </a:lnTo>
                  <a:lnTo>
                    <a:pt x="8695" y="1075"/>
                  </a:lnTo>
                  <a:lnTo>
                    <a:pt x="9086" y="1026"/>
                  </a:lnTo>
                  <a:lnTo>
                    <a:pt x="9477" y="977"/>
                  </a:lnTo>
                  <a:close/>
                  <a:moveTo>
                    <a:pt x="9892" y="0"/>
                  </a:moveTo>
                  <a:lnTo>
                    <a:pt x="9404" y="25"/>
                  </a:lnTo>
                  <a:lnTo>
                    <a:pt x="8915" y="73"/>
                  </a:lnTo>
                  <a:lnTo>
                    <a:pt x="8451" y="147"/>
                  </a:lnTo>
                  <a:lnTo>
                    <a:pt x="7963" y="244"/>
                  </a:lnTo>
                  <a:lnTo>
                    <a:pt x="7523" y="366"/>
                  </a:lnTo>
                  <a:lnTo>
                    <a:pt x="7059" y="513"/>
                  </a:lnTo>
                  <a:lnTo>
                    <a:pt x="6619" y="684"/>
                  </a:lnTo>
                  <a:lnTo>
                    <a:pt x="6204" y="879"/>
                  </a:lnTo>
                  <a:lnTo>
                    <a:pt x="5765" y="1075"/>
                  </a:lnTo>
                  <a:lnTo>
                    <a:pt x="5374" y="1295"/>
                  </a:lnTo>
                  <a:lnTo>
                    <a:pt x="4959" y="1539"/>
                  </a:lnTo>
                  <a:lnTo>
                    <a:pt x="4592" y="1783"/>
                  </a:lnTo>
                  <a:lnTo>
                    <a:pt x="3860" y="2296"/>
                  </a:lnTo>
                  <a:lnTo>
                    <a:pt x="3176" y="2833"/>
                  </a:lnTo>
                  <a:lnTo>
                    <a:pt x="2565" y="3370"/>
                  </a:lnTo>
                  <a:lnTo>
                    <a:pt x="2028" y="3883"/>
                  </a:lnTo>
                  <a:lnTo>
                    <a:pt x="1539" y="4372"/>
                  </a:lnTo>
                  <a:lnTo>
                    <a:pt x="1149" y="4836"/>
                  </a:lnTo>
                  <a:lnTo>
                    <a:pt x="562" y="5520"/>
                  </a:lnTo>
                  <a:lnTo>
                    <a:pt x="318" y="5837"/>
                  </a:lnTo>
                  <a:lnTo>
                    <a:pt x="1" y="6252"/>
                  </a:lnTo>
                  <a:lnTo>
                    <a:pt x="318" y="6668"/>
                  </a:lnTo>
                  <a:lnTo>
                    <a:pt x="562" y="6985"/>
                  </a:lnTo>
                  <a:lnTo>
                    <a:pt x="1149" y="7669"/>
                  </a:lnTo>
                  <a:lnTo>
                    <a:pt x="1539" y="8133"/>
                  </a:lnTo>
                  <a:lnTo>
                    <a:pt x="2028" y="8621"/>
                  </a:lnTo>
                  <a:lnTo>
                    <a:pt x="2565" y="9134"/>
                  </a:lnTo>
                  <a:lnTo>
                    <a:pt x="3176" y="9672"/>
                  </a:lnTo>
                  <a:lnTo>
                    <a:pt x="3860" y="10209"/>
                  </a:lnTo>
                  <a:lnTo>
                    <a:pt x="4592" y="10722"/>
                  </a:lnTo>
                  <a:lnTo>
                    <a:pt x="4959" y="10966"/>
                  </a:lnTo>
                  <a:lnTo>
                    <a:pt x="5374" y="11210"/>
                  </a:lnTo>
                  <a:lnTo>
                    <a:pt x="5765" y="11430"/>
                  </a:lnTo>
                  <a:lnTo>
                    <a:pt x="6204" y="11625"/>
                  </a:lnTo>
                  <a:lnTo>
                    <a:pt x="6619" y="11821"/>
                  </a:lnTo>
                  <a:lnTo>
                    <a:pt x="7059" y="11992"/>
                  </a:lnTo>
                  <a:lnTo>
                    <a:pt x="7523" y="12138"/>
                  </a:lnTo>
                  <a:lnTo>
                    <a:pt x="7963" y="12260"/>
                  </a:lnTo>
                  <a:lnTo>
                    <a:pt x="8451" y="12358"/>
                  </a:lnTo>
                  <a:lnTo>
                    <a:pt x="8915" y="12431"/>
                  </a:lnTo>
                  <a:lnTo>
                    <a:pt x="9404" y="12480"/>
                  </a:lnTo>
                  <a:lnTo>
                    <a:pt x="9892" y="12505"/>
                  </a:lnTo>
                  <a:lnTo>
                    <a:pt x="10380" y="12480"/>
                  </a:lnTo>
                  <a:lnTo>
                    <a:pt x="10869" y="12431"/>
                  </a:lnTo>
                  <a:lnTo>
                    <a:pt x="11333" y="12358"/>
                  </a:lnTo>
                  <a:lnTo>
                    <a:pt x="11821" y="12260"/>
                  </a:lnTo>
                  <a:lnTo>
                    <a:pt x="12261" y="12138"/>
                  </a:lnTo>
                  <a:lnTo>
                    <a:pt x="12725" y="11992"/>
                  </a:lnTo>
                  <a:lnTo>
                    <a:pt x="13165" y="11821"/>
                  </a:lnTo>
                  <a:lnTo>
                    <a:pt x="13580" y="11625"/>
                  </a:lnTo>
                  <a:lnTo>
                    <a:pt x="14019" y="11430"/>
                  </a:lnTo>
                  <a:lnTo>
                    <a:pt x="14410" y="11210"/>
                  </a:lnTo>
                  <a:lnTo>
                    <a:pt x="14825" y="10966"/>
                  </a:lnTo>
                  <a:lnTo>
                    <a:pt x="15192" y="10722"/>
                  </a:lnTo>
                  <a:lnTo>
                    <a:pt x="15924" y="10209"/>
                  </a:lnTo>
                  <a:lnTo>
                    <a:pt x="16608" y="9672"/>
                  </a:lnTo>
                  <a:lnTo>
                    <a:pt x="17219" y="9134"/>
                  </a:lnTo>
                  <a:lnTo>
                    <a:pt x="17756" y="8621"/>
                  </a:lnTo>
                  <a:lnTo>
                    <a:pt x="18245" y="8133"/>
                  </a:lnTo>
                  <a:lnTo>
                    <a:pt x="18635" y="7669"/>
                  </a:lnTo>
                  <a:lnTo>
                    <a:pt x="19222" y="6985"/>
                  </a:lnTo>
                  <a:lnTo>
                    <a:pt x="19466" y="6668"/>
                  </a:lnTo>
                  <a:lnTo>
                    <a:pt x="19783" y="6252"/>
                  </a:lnTo>
                  <a:lnTo>
                    <a:pt x="19466" y="5837"/>
                  </a:lnTo>
                  <a:lnTo>
                    <a:pt x="19222" y="5520"/>
                  </a:lnTo>
                  <a:lnTo>
                    <a:pt x="18635" y="4836"/>
                  </a:lnTo>
                  <a:lnTo>
                    <a:pt x="18245" y="4372"/>
                  </a:lnTo>
                  <a:lnTo>
                    <a:pt x="17756" y="3883"/>
                  </a:lnTo>
                  <a:lnTo>
                    <a:pt x="17219" y="3370"/>
                  </a:lnTo>
                  <a:lnTo>
                    <a:pt x="16608" y="2833"/>
                  </a:lnTo>
                  <a:lnTo>
                    <a:pt x="15924" y="2296"/>
                  </a:lnTo>
                  <a:lnTo>
                    <a:pt x="15192" y="1783"/>
                  </a:lnTo>
                  <a:lnTo>
                    <a:pt x="14825" y="1539"/>
                  </a:lnTo>
                  <a:lnTo>
                    <a:pt x="14410" y="1295"/>
                  </a:lnTo>
                  <a:lnTo>
                    <a:pt x="14019" y="1075"/>
                  </a:lnTo>
                  <a:lnTo>
                    <a:pt x="13580" y="879"/>
                  </a:lnTo>
                  <a:lnTo>
                    <a:pt x="13165" y="684"/>
                  </a:lnTo>
                  <a:lnTo>
                    <a:pt x="12725" y="513"/>
                  </a:lnTo>
                  <a:lnTo>
                    <a:pt x="12261" y="366"/>
                  </a:lnTo>
                  <a:lnTo>
                    <a:pt x="11821" y="244"/>
                  </a:lnTo>
                  <a:lnTo>
                    <a:pt x="11333" y="147"/>
                  </a:lnTo>
                  <a:lnTo>
                    <a:pt x="10869" y="73"/>
                  </a:lnTo>
                  <a:lnTo>
                    <a:pt x="10380" y="25"/>
                  </a:lnTo>
                  <a:lnTo>
                    <a:pt x="98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3384400" y="3091350"/>
              <a:ext cx="208850" cy="208825"/>
            </a:xfrm>
            <a:custGeom>
              <a:rect b="b" l="l" r="r" t="t"/>
              <a:pathLst>
                <a:path extrusionOk="0" h="8353" w="8354">
                  <a:moveTo>
                    <a:pt x="4177" y="0"/>
                  </a:moveTo>
                  <a:lnTo>
                    <a:pt x="3762" y="24"/>
                  </a:lnTo>
                  <a:lnTo>
                    <a:pt x="3347" y="73"/>
                  </a:lnTo>
                  <a:lnTo>
                    <a:pt x="2931" y="195"/>
                  </a:lnTo>
                  <a:lnTo>
                    <a:pt x="2541" y="318"/>
                  </a:lnTo>
                  <a:lnTo>
                    <a:pt x="2174" y="513"/>
                  </a:lnTo>
                  <a:lnTo>
                    <a:pt x="1832" y="708"/>
                  </a:lnTo>
                  <a:lnTo>
                    <a:pt x="1515" y="953"/>
                  </a:lnTo>
                  <a:lnTo>
                    <a:pt x="1222" y="1221"/>
                  </a:lnTo>
                  <a:lnTo>
                    <a:pt x="953" y="1514"/>
                  </a:lnTo>
                  <a:lnTo>
                    <a:pt x="709" y="1832"/>
                  </a:lnTo>
                  <a:lnTo>
                    <a:pt x="514" y="2174"/>
                  </a:lnTo>
                  <a:lnTo>
                    <a:pt x="318" y="2540"/>
                  </a:lnTo>
                  <a:lnTo>
                    <a:pt x="196" y="2931"/>
                  </a:lnTo>
                  <a:lnTo>
                    <a:pt x="74" y="3346"/>
                  </a:lnTo>
                  <a:lnTo>
                    <a:pt x="25" y="3761"/>
                  </a:lnTo>
                  <a:lnTo>
                    <a:pt x="1" y="4176"/>
                  </a:lnTo>
                  <a:lnTo>
                    <a:pt x="25" y="4592"/>
                  </a:lnTo>
                  <a:lnTo>
                    <a:pt x="74" y="5007"/>
                  </a:lnTo>
                  <a:lnTo>
                    <a:pt x="196" y="5422"/>
                  </a:lnTo>
                  <a:lnTo>
                    <a:pt x="318" y="5813"/>
                  </a:lnTo>
                  <a:lnTo>
                    <a:pt x="514" y="6179"/>
                  </a:lnTo>
                  <a:lnTo>
                    <a:pt x="709" y="6521"/>
                  </a:lnTo>
                  <a:lnTo>
                    <a:pt x="953" y="6839"/>
                  </a:lnTo>
                  <a:lnTo>
                    <a:pt x="1222" y="7132"/>
                  </a:lnTo>
                  <a:lnTo>
                    <a:pt x="1515" y="7400"/>
                  </a:lnTo>
                  <a:lnTo>
                    <a:pt x="1832" y="7644"/>
                  </a:lnTo>
                  <a:lnTo>
                    <a:pt x="2174" y="7840"/>
                  </a:lnTo>
                  <a:lnTo>
                    <a:pt x="2541" y="8035"/>
                  </a:lnTo>
                  <a:lnTo>
                    <a:pt x="2931" y="8157"/>
                  </a:lnTo>
                  <a:lnTo>
                    <a:pt x="3347" y="8279"/>
                  </a:lnTo>
                  <a:lnTo>
                    <a:pt x="3762" y="8328"/>
                  </a:lnTo>
                  <a:lnTo>
                    <a:pt x="4177" y="8353"/>
                  </a:lnTo>
                  <a:lnTo>
                    <a:pt x="4592" y="8328"/>
                  </a:lnTo>
                  <a:lnTo>
                    <a:pt x="5007" y="8279"/>
                  </a:lnTo>
                  <a:lnTo>
                    <a:pt x="5423" y="8157"/>
                  </a:lnTo>
                  <a:lnTo>
                    <a:pt x="5813" y="8035"/>
                  </a:lnTo>
                  <a:lnTo>
                    <a:pt x="6180" y="7840"/>
                  </a:lnTo>
                  <a:lnTo>
                    <a:pt x="6522" y="7644"/>
                  </a:lnTo>
                  <a:lnTo>
                    <a:pt x="6839" y="7400"/>
                  </a:lnTo>
                  <a:lnTo>
                    <a:pt x="7132" y="7132"/>
                  </a:lnTo>
                  <a:lnTo>
                    <a:pt x="7401" y="6839"/>
                  </a:lnTo>
                  <a:lnTo>
                    <a:pt x="7645" y="6521"/>
                  </a:lnTo>
                  <a:lnTo>
                    <a:pt x="7840" y="6179"/>
                  </a:lnTo>
                  <a:lnTo>
                    <a:pt x="8036" y="5813"/>
                  </a:lnTo>
                  <a:lnTo>
                    <a:pt x="8158" y="5422"/>
                  </a:lnTo>
                  <a:lnTo>
                    <a:pt x="8280" y="5007"/>
                  </a:lnTo>
                  <a:lnTo>
                    <a:pt x="8329" y="4592"/>
                  </a:lnTo>
                  <a:lnTo>
                    <a:pt x="8353" y="4176"/>
                  </a:lnTo>
                  <a:lnTo>
                    <a:pt x="8329" y="3737"/>
                  </a:lnTo>
                  <a:lnTo>
                    <a:pt x="8256" y="3297"/>
                  </a:lnTo>
                  <a:lnTo>
                    <a:pt x="8134" y="3517"/>
                  </a:lnTo>
                  <a:lnTo>
                    <a:pt x="8011" y="3688"/>
                  </a:lnTo>
                  <a:lnTo>
                    <a:pt x="7840" y="3859"/>
                  </a:lnTo>
                  <a:lnTo>
                    <a:pt x="7645" y="4005"/>
                  </a:lnTo>
                  <a:lnTo>
                    <a:pt x="7425" y="4128"/>
                  </a:lnTo>
                  <a:lnTo>
                    <a:pt x="7205" y="4201"/>
                  </a:lnTo>
                  <a:lnTo>
                    <a:pt x="6961" y="4250"/>
                  </a:lnTo>
                  <a:lnTo>
                    <a:pt x="6717" y="4274"/>
                  </a:lnTo>
                  <a:lnTo>
                    <a:pt x="6546" y="4274"/>
                  </a:lnTo>
                  <a:lnTo>
                    <a:pt x="6375" y="4250"/>
                  </a:lnTo>
                  <a:lnTo>
                    <a:pt x="6204" y="4201"/>
                  </a:lnTo>
                  <a:lnTo>
                    <a:pt x="6058" y="4152"/>
                  </a:lnTo>
                  <a:lnTo>
                    <a:pt x="5887" y="4079"/>
                  </a:lnTo>
                  <a:lnTo>
                    <a:pt x="5764" y="3981"/>
                  </a:lnTo>
                  <a:lnTo>
                    <a:pt x="5618" y="3883"/>
                  </a:lnTo>
                  <a:lnTo>
                    <a:pt x="5496" y="3786"/>
                  </a:lnTo>
                  <a:lnTo>
                    <a:pt x="5398" y="3664"/>
                  </a:lnTo>
                  <a:lnTo>
                    <a:pt x="5300" y="3517"/>
                  </a:lnTo>
                  <a:lnTo>
                    <a:pt x="5203" y="3395"/>
                  </a:lnTo>
                  <a:lnTo>
                    <a:pt x="5129" y="3224"/>
                  </a:lnTo>
                  <a:lnTo>
                    <a:pt x="5081" y="3077"/>
                  </a:lnTo>
                  <a:lnTo>
                    <a:pt x="5032" y="2906"/>
                  </a:lnTo>
                  <a:lnTo>
                    <a:pt x="5007" y="2735"/>
                  </a:lnTo>
                  <a:lnTo>
                    <a:pt x="5007" y="2564"/>
                  </a:lnTo>
                  <a:lnTo>
                    <a:pt x="5007" y="2394"/>
                  </a:lnTo>
                  <a:lnTo>
                    <a:pt x="5032" y="2223"/>
                  </a:lnTo>
                  <a:lnTo>
                    <a:pt x="5081" y="2052"/>
                  </a:lnTo>
                  <a:lnTo>
                    <a:pt x="5129" y="1905"/>
                  </a:lnTo>
                  <a:lnTo>
                    <a:pt x="5203" y="1759"/>
                  </a:lnTo>
                  <a:lnTo>
                    <a:pt x="5300" y="1612"/>
                  </a:lnTo>
                  <a:lnTo>
                    <a:pt x="5398" y="1490"/>
                  </a:lnTo>
                  <a:lnTo>
                    <a:pt x="5496" y="1368"/>
                  </a:lnTo>
                  <a:lnTo>
                    <a:pt x="5618" y="1246"/>
                  </a:lnTo>
                  <a:lnTo>
                    <a:pt x="5764" y="1148"/>
                  </a:lnTo>
                  <a:lnTo>
                    <a:pt x="5887" y="1075"/>
                  </a:lnTo>
                  <a:lnTo>
                    <a:pt x="6033" y="1001"/>
                  </a:lnTo>
                  <a:lnTo>
                    <a:pt x="6204" y="928"/>
                  </a:lnTo>
                  <a:lnTo>
                    <a:pt x="6375" y="879"/>
                  </a:lnTo>
                  <a:lnTo>
                    <a:pt x="6522" y="855"/>
                  </a:lnTo>
                  <a:lnTo>
                    <a:pt x="6717" y="855"/>
                  </a:lnTo>
                  <a:lnTo>
                    <a:pt x="6448" y="659"/>
                  </a:lnTo>
                  <a:lnTo>
                    <a:pt x="6155" y="489"/>
                  </a:lnTo>
                  <a:lnTo>
                    <a:pt x="5838" y="342"/>
                  </a:lnTo>
                  <a:lnTo>
                    <a:pt x="5545" y="220"/>
                  </a:lnTo>
                  <a:lnTo>
                    <a:pt x="5203" y="122"/>
                  </a:lnTo>
                  <a:lnTo>
                    <a:pt x="4885" y="49"/>
                  </a:lnTo>
                  <a:lnTo>
                    <a:pt x="4519" y="24"/>
                  </a:lnTo>
                  <a:lnTo>
                    <a:pt x="4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4" name="Google Shape;634;p44"/>
          <p:cNvSpPr/>
          <p:nvPr/>
        </p:nvSpPr>
        <p:spPr>
          <a:xfrm>
            <a:off x="3849096" y="2631281"/>
            <a:ext cx="195431" cy="195419"/>
          </a:xfrm>
          <a:custGeom>
            <a:rect b="b" l="l" r="r" t="t"/>
            <a:pathLst>
              <a:path extrusionOk="0" h="16999" w="1700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44"/>
          <p:cNvGrpSpPr/>
          <p:nvPr/>
        </p:nvGrpSpPr>
        <p:grpSpPr>
          <a:xfrm>
            <a:off x="4345482" y="2649341"/>
            <a:ext cx="235299" cy="174083"/>
            <a:chOff x="5255200" y="3006475"/>
            <a:chExt cx="511700" cy="378575"/>
          </a:xfrm>
        </p:grpSpPr>
        <p:sp>
          <p:nvSpPr>
            <p:cNvPr id="636" name="Google Shape;636;p44"/>
            <p:cNvSpPr/>
            <p:nvPr/>
          </p:nvSpPr>
          <p:spPr>
            <a:xfrm>
              <a:off x="5255200" y="3006475"/>
              <a:ext cx="349900" cy="349875"/>
            </a:xfrm>
            <a:custGeom>
              <a:rect b="b" l="l" r="r" t="t"/>
              <a:pathLst>
                <a:path extrusionOk="0" h="13995" w="13996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5567825" y="3185975"/>
              <a:ext cx="199075" cy="199075"/>
            </a:xfrm>
            <a:custGeom>
              <a:rect b="b" l="l" r="r" t="t"/>
              <a:pathLst>
                <a:path extrusionOk="0" h="7963" w="7963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8" name="Google Shape;638;p44"/>
          <p:cNvGrpSpPr/>
          <p:nvPr/>
        </p:nvGrpSpPr>
        <p:grpSpPr>
          <a:xfrm>
            <a:off x="3322284" y="2632036"/>
            <a:ext cx="190372" cy="194292"/>
            <a:chOff x="3955900" y="2984500"/>
            <a:chExt cx="414000" cy="422525"/>
          </a:xfrm>
        </p:grpSpPr>
        <p:sp>
          <p:nvSpPr>
            <p:cNvPr id="639" name="Google Shape;639;p44"/>
            <p:cNvSpPr/>
            <p:nvPr/>
          </p:nvSpPr>
          <p:spPr>
            <a:xfrm>
              <a:off x="3955900" y="2984500"/>
              <a:ext cx="315700" cy="315675"/>
            </a:xfrm>
            <a:custGeom>
              <a:rect b="b" l="l" r="r" t="t"/>
              <a:pathLst>
                <a:path extrusionOk="0" h="12627" w="12628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92525" y="3021125"/>
              <a:ext cx="242425" cy="242425"/>
            </a:xfrm>
            <a:custGeom>
              <a:rect b="b" l="l" r="r" t="t"/>
              <a:pathLst>
                <a:path extrusionOk="0" h="9697" w="9697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4215400" y="3253150"/>
              <a:ext cx="154500" cy="153875"/>
            </a:xfrm>
            <a:custGeom>
              <a:rect b="b" l="l" r="r" t="t"/>
              <a:pathLst>
                <a:path extrusionOk="0" h="6155" w="618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44"/>
          <p:cNvSpPr/>
          <p:nvPr/>
        </p:nvSpPr>
        <p:spPr>
          <a:xfrm>
            <a:off x="650846" y="3186205"/>
            <a:ext cx="212824" cy="167346"/>
          </a:xfrm>
          <a:custGeom>
            <a:rect b="b" l="l" r="r" t="t"/>
            <a:pathLst>
              <a:path extrusionOk="0" h="14557" w="18513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44"/>
          <p:cNvSpPr/>
          <p:nvPr/>
        </p:nvSpPr>
        <p:spPr>
          <a:xfrm>
            <a:off x="4951256" y="2615885"/>
            <a:ext cx="148251" cy="213398"/>
          </a:xfrm>
          <a:custGeom>
            <a:rect b="b" l="l" r="r" t="t"/>
            <a:pathLst>
              <a:path extrusionOk="0" h="18563" w="12896">
                <a:moveTo>
                  <a:pt x="6448" y="1564"/>
                </a:moveTo>
                <a:lnTo>
                  <a:pt x="6814" y="1588"/>
                </a:lnTo>
                <a:lnTo>
                  <a:pt x="7181" y="1637"/>
                </a:lnTo>
                <a:lnTo>
                  <a:pt x="7523" y="1735"/>
                </a:lnTo>
                <a:lnTo>
                  <a:pt x="7865" y="1857"/>
                </a:lnTo>
                <a:lnTo>
                  <a:pt x="8182" y="2003"/>
                </a:lnTo>
                <a:lnTo>
                  <a:pt x="8475" y="2199"/>
                </a:lnTo>
                <a:lnTo>
                  <a:pt x="8768" y="2394"/>
                </a:lnTo>
                <a:lnTo>
                  <a:pt x="9013" y="2638"/>
                </a:lnTo>
                <a:lnTo>
                  <a:pt x="9257" y="2883"/>
                </a:lnTo>
                <a:lnTo>
                  <a:pt x="9477" y="3176"/>
                </a:lnTo>
                <a:lnTo>
                  <a:pt x="9647" y="3469"/>
                </a:lnTo>
                <a:lnTo>
                  <a:pt x="9794" y="3786"/>
                </a:lnTo>
                <a:lnTo>
                  <a:pt x="9916" y="4128"/>
                </a:lnTo>
                <a:lnTo>
                  <a:pt x="10014" y="4470"/>
                </a:lnTo>
                <a:lnTo>
                  <a:pt x="10063" y="4836"/>
                </a:lnTo>
                <a:lnTo>
                  <a:pt x="10087" y="5203"/>
                </a:lnTo>
                <a:lnTo>
                  <a:pt x="10087" y="7547"/>
                </a:lnTo>
                <a:lnTo>
                  <a:pt x="2809" y="7547"/>
                </a:lnTo>
                <a:lnTo>
                  <a:pt x="2809" y="5203"/>
                </a:lnTo>
                <a:lnTo>
                  <a:pt x="2833" y="4836"/>
                </a:lnTo>
                <a:lnTo>
                  <a:pt x="2882" y="4470"/>
                </a:lnTo>
                <a:lnTo>
                  <a:pt x="2980" y="4128"/>
                </a:lnTo>
                <a:lnTo>
                  <a:pt x="3102" y="3786"/>
                </a:lnTo>
                <a:lnTo>
                  <a:pt x="3249" y="3469"/>
                </a:lnTo>
                <a:lnTo>
                  <a:pt x="3420" y="3176"/>
                </a:lnTo>
                <a:lnTo>
                  <a:pt x="3639" y="2883"/>
                </a:lnTo>
                <a:lnTo>
                  <a:pt x="3884" y="2638"/>
                </a:lnTo>
                <a:lnTo>
                  <a:pt x="4128" y="2394"/>
                </a:lnTo>
                <a:lnTo>
                  <a:pt x="4421" y="2199"/>
                </a:lnTo>
                <a:lnTo>
                  <a:pt x="4714" y="2003"/>
                </a:lnTo>
                <a:lnTo>
                  <a:pt x="5032" y="1857"/>
                </a:lnTo>
                <a:lnTo>
                  <a:pt x="5373" y="1735"/>
                </a:lnTo>
                <a:lnTo>
                  <a:pt x="5715" y="1637"/>
                </a:lnTo>
                <a:lnTo>
                  <a:pt x="6082" y="1588"/>
                </a:lnTo>
                <a:lnTo>
                  <a:pt x="6448" y="1564"/>
                </a:lnTo>
                <a:close/>
                <a:moveTo>
                  <a:pt x="6448" y="10991"/>
                </a:moveTo>
                <a:lnTo>
                  <a:pt x="6692" y="11015"/>
                </a:lnTo>
                <a:lnTo>
                  <a:pt x="6937" y="11089"/>
                </a:lnTo>
                <a:lnTo>
                  <a:pt x="7132" y="11211"/>
                </a:lnTo>
                <a:lnTo>
                  <a:pt x="7327" y="11357"/>
                </a:lnTo>
                <a:lnTo>
                  <a:pt x="7474" y="11528"/>
                </a:lnTo>
                <a:lnTo>
                  <a:pt x="7572" y="11748"/>
                </a:lnTo>
                <a:lnTo>
                  <a:pt x="7645" y="11968"/>
                </a:lnTo>
                <a:lnTo>
                  <a:pt x="7669" y="12212"/>
                </a:lnTo>
                <a:lnTo>
                  <a:pt x="7669" y="12383"/>
                </a:lnTo>
                <a:lnTo>
                  <a:pt x="7645" y="12530"/>
                </a:lnTo>
                <a:lnTo>
                  <a:pt x="7596" y="12701"/>
                </a:lnTo>
                <a:lnTo>
                  <a:pt x="7523" y="12823"/>
                </a:lnTo>
                <a:lnTo>
                  <a:pt x="7425" y="12969"/>
                </a:lnTo>
                <a:lnTo>
                  <a:pt x="7327" y="13067"/>
                </a:lnTo>
                <a:lnTo>
                  <a:pt x="7205" y="13189"/>
                </a:lnTo>
                <a:lnTo>
                  <a:pt x="7083" y="13262"/>
                </a:lnTo>
                <a:lnTo>
                  <a:pt x="7230" y="15094"/>
                </a:lnTo>
                <a:lnTo>
                  <a:pt x="5667" y="15094"/>
                </a:lnTo>
                <a:lnTo>
                  <a:pt x="5813" y="13262"/>
                </a:lnTo>
                <a:lnTo>
                  <a:pt x="5691" y="13189"/>
                </a:lnTo>
                <a:lnTo>
                  <a:pt x="5569" y="13067"/>
                </a:lnTo>
                <a:lnTo>
                  <a:pt x="5471" y="12969"/>
                </a:lnTo>
                <a:lnTo>
                  <a:pt x="5373" y="12823"/>
                </a:lnTo>
                <a:lnTo>
                  <a:pt x="5300" y="12701"/>
                </a:lnTo>
                <a:lnTo>
                  <a:pt x="5251" y="12530"/>
                </a:lnTo>
                <a:lnTo>
                  <a:pt x="5227" y="12383"/>
                </a:lnTo>
                <a:lnTo>
                  <a:pt x="5227" y="12212"/>
                </a:lnTo>
                <a:lnTo>
                  <a:pt x="5251" y="11968"/>
                </a:lnTo>
                <a:lnTo>
                  <a:pt x="5325" y="11748"/>
                </a:lnTo>
                <a:lnTo>
                  <a:pt x="5422" y="11528"/>
                </a:lnTo>
                <a:lnTo>
                  <a:pt x="5569" y="11357"/>
                </a:lnTo>
                <a:lnTo>
                  <a:pt x="5764" y="11211"/>
                </a:lnTo>
                <a:lnTo>
                  <a:pt x="5960" y="11089"/>
                </a:lnTo>
                <a:lnTo>
                  <a:pt x="6204" y="11015"/>
                </a:lnTo>
                <a:lnTo>
                  <a:pt x="6448" y="10991"/>
                </a:lnTo>
                <a:close/>
                <a:moveTo>
                  <a:pt x="6448" y="1"/>
                </a:moveTo>
                <a:lnTo>
                  <a:pt x="5911" y="25"/>
                </a:lnTo>
                <a:lnTo>
                  <a:pt x="5398" y="123"/>
                </a:lnTo>
                <a:lnTo>
                  <a:pt x="4909" y="245"/>
                </a:lnTo>
                <a:lnTo>
                  <a:pt x="4421" y="416"/>
                </a:lnTo>
                <a:lnTo>
                  <a:pt x="3981" y="636"/>
                </a:lnTo>
                <a:lnTo>
                  <a:pt x="3542" y="904"/>
                </a:lnTo>
                <a:lnTo>
                  <a:pt x="3151" y="1197"/>
                </a:lnTo>
                <a:lnTo>
                  <a:pt x="2760" y="1539"/>
                </a:lnTo>
                <a:lnTo>
                  <a:pt x="2443" y="1906"/>
                </a:lnTo>
                <a:lnTo>
                  <a:pt x="2125" y="2296"/>
                </a:lnTo>
                <a:lnTo>
                  <a:pt x="1881" y="2736"/>
                </a:lnTo>
                <a:lnTo>
                  <a:pt x="1661" y="3176"/>
                </a:lnTo>
                <a:lnTo>
                  <a:pt x="1466" y="3664"/>
                </a:lnTo>
                <a:lnTo>
                  <a:pt x="1344" y="4153"/>
                </a:lnTo>
                <a:lnTo>
                  <a:pt x="1270" y="4690"/>
                </a:lnTo>
                <a:lnTo>
                  <a:pt x="1246" y="5203"/>
                </a:lnTo>
                <a:lnTo>
                  <a:pt x="1246" y="7547"/>
                </a:lnTo>
                <a:lnTo>
                  <a:pt x="391" y="7547"/>
                </a:lnTo>
                <a:lnTo>
                  <a:pt x="293" y="7572"/>
                </a:lnTo>
                <a:lnTo>
                  <a:pt x="220" y="7621"/>
                </a:lnTo>
                <a:lnTo>
                  <a:pt x="147" y="7669"/>
                </a:lnTo>
                <a:lnTo>
                  <a:pt x="74" y="7743"/>
                </a:lnTo>
                <a:lnTo>
                  <a:pt x="49" y="7840"/>
                </a:lnTo>
                <a:lnTo>
                  <a:pt x="0" y="7914"/>
                </a:lnTo>
                <a:lnTo>
                  <a:pt x="0" y="8036"/>
                </a:lnTo>
                <a:lnTo>
                  <a:pt x="0" y="18074"/>
                </a:lnTo>
                <a:lnTo>
                  <a:pt x="0" y="18171"/>
                </a:lnTo>
                <a:lnTo>
                  <a:pt x="49" y="18269"/>
                </a:lnTo>
                <a:lnTo>
                  <a:pt x="74" y="18342"/>
                </a:lnTo>
                <a:lnTo>
                  <a:pt x="147" y="18416"/>
                </a:lnTo>
                <a:lnTo>
                  <a:pt x="220" y="18464"/>
                </a:lnTo>
                <a:lnTo>
                  <a:pt x="293" y="18513"/>
                </a:lnTo>
                <a:lnTo>
                  <a:pt x="391" y="18538"/>
                </a:lnTo>
                <a:lnTo>
                  <a:pt x="489" y="18562"/>
                </a:lnTo>
                <a:lnTo>
                  <a:pt x="12407" y="18562"/>
                </a:lnTo>
                <a:lnTo>
                  <a:pt x="12505" y="18538"/>
                </a:lnTo>
                <a:lnTo>
                  <a:pt x="12603" y="18513"/>
                </a:lnTo>
                <a:lnTo>
                  <a:pt x="12676" y="18464"/>
                </a:lnTo>
                <a:lnTo>
                  <a:pt x="12749" y="18416"/>
                </a:lnTo>
                <a:lnTo>
                  <a:pt x="12822" y="18342"/>
                </a:lnTo>
                <a:lnTo>
                  <a:pt x="12847" y="18269"/>
                </a:lnTo>
                <a:lnTo>
                  <a:pt x="12896" y="18171"/>
                </a:lnTo>
                <a:lnTo>
                  <a:pt x="12896" y="18074"/>
                </a:lnTo>
                <a:lnTo>
                  <a:pt x="12896" y="8036"/>
                </a:lnTo>
                <a:lnTo>
                  <a:pt x="12896" y="7914"/>
                </a:lnTo>
                <a:lnTo>
                  <a:pt x="12847" y="7840"/>
                </a:lnTo>
                <a:lnTo>
                  <a:pt x="12822" y="7743"/>
                </a:lnTo>
                <a:lnTo>
                  <a:pt x="12749" y="7669"/>
                </a:lnTo>
                <a:lnTo>
                  <a:pt x="12676" y="7621"/>
                </a:lnTo>
                <a:lnTo>
                  <a:pt x="12603" y="7572"/>
                </a:lnTo>
                <a:lnTo>
                  <a:pt x="12505" y="7547"/>
                </a:lnTo>
                <a:lnTo>
                  <a:pt x="11650" y="7547"/>
                </a:lnTo>
                <a:lnTo>
                  <a:pt x="11650" y="5203"/>
                </a:lnTo>
                <a:lnTo>
                  <a:pt x="11626" y="4690"/>
                </a:lnTo>
                <a:lnTo>
                  <a:pt x="11552" y="4153"/>
                </a:lnTo>
                <a:lnTo>
                  <a:pt x="11430" y="3664"/>
                </a:lnTo>
                <a:lnTo>
                  <a:pt x="11235" y="3176"/>
                </a:lnTo>
                <a:lnTo>
                  <a:pt x="11015" y="2736"/>
                </a:lnTo>
                <a:lnTo>
                  <a:pt x="10771" y="2296"/>
                </a:lnTo>
                <a:lnTo>
                  <a:pt x="10453" y="1906"/>
                </a:lnTo>
                <a:lnTo>
                  <a:pt x="10136" y="1539"/>
                </a:lnTo>
                <a:lnTo>
                  <a:pt x="9745" y="1197"/>
                </a:lnTo>
                <a:lnTo>
                  <a:pt x="9354" y="904"/>
                </a:lnTo>
                <a:lnTo>
                  <a:pt x="8939" y="636"/>
                </a:lnTo>
                <a:lnTo>
                  <a:pt x="8475" y="416"/>
                </a:lnTo>
                <a:lnTo>
                  <a:pt x="7987" y="245"/>
                </a:lnTo>
                <a:lnTo>
                  <a:pt x="7498" y="123"/>
                </a:lnTo>
                <a:lnTo>
                  <a:pt x="6985" y="25"/>
                </a:lnTo>
                <a:lnTo>
                  <a:pt x="644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4" name="Google Shape;644;p44"/>
          <p:cNvGrpSpPr/>
          <p:nvPr/>
        </p:nvGrpSpPr>
        <p:grpSpPr>
          <a:xfrm>
            <a:off x="5484089" y="2627212"/>
            <a:ext cx="145446" cy="206662"/>
            <a:chOff x="6701050" y="2978375"/>
            <a:chExt cx="316300" cy="449425"/>
          </a:xfrm>
        </p:grpSpPr>
        <p:sp>
          <p:nvSpPr>
            <p:cNvPr id="645" name="Google Shape;645;p44"/>
            <p:cNvSpPr/>
            <p:nvPr/>
          </p:nvSpPr>
          <p:spPr>
            <a:xfrm>
              <a:off x="6701050" y="2978375"/>
              <a:ext cx="316300" cy="78175"/>
            </a:xfrm>
            <a:custGeom>
              <a:rect b="b" l="l" r="r" t="t"/>
              <a:pathLst>
                <a:path extrusionOk="0" h="3127" w="12652">
                  <a:moveTo>
                    <a:pt x="7840" y="782"/>
                  </a:moveTo>
                  <a:lnTo>
                    <a:pt x="7865" y="807"/>
                  </a:lnTo>
                  <a:lnTo>
                    <a:pt x="7889" y="831"/>
                  </a:lnTo>
                  <a:lnTo>
                    <a:pt x="7889" y="880"/>
                  </a:lnTo>
                  <a:lnTo>
                    <a:pt x="7889" y="1417"/>
                  </a:lnTo>
                  <a:lnTo>
                    <a:pt x="4763" y="1417"/>
                  </a:lnTo>
                  <a:lnTo>
                    <a:pt x="4763" y="880"/>
                  </a:lnTo>
                  <a:lnTo>
                    <a:pt x="4763" y="831"/>
                  </a:lnTo>
                  <a:lnTo>
                    <a:pt x="4787" y="807"/>
                  </a:lnTo>
                  <a:lnTo>
                    <a:pt x="4812" y="782"/>
                  </a:lnTo>
                  <a:close/>
                  <a:moveTo>
                    <a:pt x="4861" y="1"/>
                  </a:moveTo>
                  <a:lnTo>
                    <a:pt x="4690" y="25"/>
                  </a:lnTo>
                  <a:lnTo>
                    <a:pt x="4519" y="74"/>
                  </a:lnTo>
                  <a:lnTo>
                    <a:pt x="4372" y="147"/>
                  </a:lnTo>
                  <a:lnTo>
                    <a:pt x="4250" y="269"/>
                  </a:lnTo>
                  <a:lnTo>
                    <a:pt x="4128" y="392"/>
                  </a:lnTo>
                  <a:lnTo>
                    <a:pt x="4055" y="538"/>
                  </a:lnTo>
                  <a:lnTo>
                    <a:pt x="4006" y="709"/>
                  </a:lnTo>
                  <a:lnTo>
                    <a:pt x="3982" y="880"/>
                  </a:lnTo>
                  <a:lnTo>
                    <a:pt x="3982" y="1417"/>
                  </a:lnTo>
                  <a:lnTo>
                    <a:pt x="391" y="1417"/>
                  </a:lnTo>
                  <a:lnTo>
                    <a:pt x="294" y="1466"/>
                  </a:lnTo>
                  <a:lnTo>
                    <a:pt x="220" y="1491"/>
                  </a:lnTo>
                  <a:lnTo>
                    <a:pt x="147" y="1564"/>
                  </a:lnTo>
                  <a:lnTo>
                    <a:pt x="74" y="1637"/>
                  </a:lnTo>
                  <a:lnTo>
                    <a:pt x="49" y="1710"/>
                  </a:lnTo>
                  <a:lnTo>
                    <a:pt x="1" y="1808"/>
                  </a:lnTo>
                  <a:lnTo>
                    <a:pt x="1" y="1906"/>
                  </a:lnTo>
                  <a:lnTo>
                    <a:pt x="1" y="3127"/>
                  </a:lnTo>
                  <a:lnTo>
                    <a:pt x="12652" y="3127"/>
                  </a:lnTo>
                  <a:lnTo>
                    <a:pt x="12652" y="1906"/>
                  </a:lnTo>
                  <a:lnTo>
                    <a:pt x="12652" y="1808"/>
                  </a:lnTo>
                  <a:lnTo>
                    <a:pt x="12603" y="1710"/>
                  </a:lnTo>
                  <a:lnTo>
                    <a:pt x="12578" y="1637"/>
                  </a:lnTo>
                  <a:lnTo>
                    <a:pt x="12505" y="1564"/>
                  </a:lnTo>
                  <a:lnTo>
                    <a:pt x="12432" y="1491"/>
                  </a:lnTo>
                  <a:lnTo>
                    <a:pt x="12359" y="1466"/>
                  </a:lnTo>
                  <a:lnTo>
                    <a:pt x="12261" y="1417"/>
                  </a:lnTo>
                  <a:lnTo>
                    <a:pt x="8671" y="1417"/>
                  </a:lnTo>
                  <a:lnTo>
                    <a:pt x="8671" y="880"/>
                  </a:lnTo>
                  <a:lnTo>
                    <a:pt x="8646" y="709"/>
                  </a:lnTo>
                  <a:lnTo>
                    <a:pt x="8597" y="538"/>
                  </a:lnTo>
                  <a:lnTo>
                    <a:pt x="8524" y="392"/>
                  </a:lnTo>
                  <a:lnTo>
                    <a:pt x="8402" y="269"/>
                  </a:lnTo>
                  <a:lnTo>
                    <a:pt x="8280" y="147"/>
                  </a:lnTo>
                  <a:lnTo>
                    <a:pt x="8133" y="74"/>
                  </a:lnTo>
                  <a:lnTo>
                    <a:pt x="7962" y="25"/>
                  </a:lnTo>
                  <a:lnTo>
                    <a:pt x="77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6713875" y="3068750"/>
              <a:ext cx="290650" cy="359050"/>
            </a:xfrm>
            <a:custGeom>
              <a:rect b="b" l="l" r="r" t="t"/>
              <a:pathLst>
                <a:path extrusionOk="0" h="14362" w="11626">
                  <a:moveTo>
                    <a:pt x="2614" y="1686"/>
                  </a:moveTo>
                  <a:lnTo>
                    <a:pt x="2711" y="1710"/>
                  </a:lnTo>
                  <a:lnTo>
                    <a:pt x="2785" y="1759"/>
                  </a:lnTo>
                  <a:lnTo>
                    <a:pt x="2834" y="1857"/>
                  </a:lnTo>
                  <a:lnTo>
                    <a:pt x="2858" y="1930"/>
                  </a:lnTo>
                  <a:lnTo>
                    <a:pt x="2858" y="12432"/>
                  </a:lnTo>
                  <a:lnTo>
                    <a:pt x="2834" y="12529"/>
                  </a:lnTo>
                  <a:lnTo>
                    <a:pt x="2785" y="12603"/>
                  </a:lnTo>
                  <a:lnTo>
                    <a:pt x="2711" y="12652"/>
                  </a:lnTo>
                  <a:lnTo>
                    <a:pt x="2614" y="12676"/>
                  </a:lnTo>
                  <a:lnTo>
                    <a:pt x="2516" y="12652"/>
                  </a:lnTo>
                  <a:lnTo>
                    <a:pt x="2443" y="12603"/>
                  </a:lnTo>
                  <a:lnTo>
                    <a:pt x="2394" y="12529"/>
                  </a:lnTo>
                  <a:lnTo>
                    <a:pt x="2369" y="12432"/>
                  </a:lnTo>
                  <a:lnTo>
                    <a:pt x="2369" y="1930"/>
                  </a:lnTo>
                  <a:lnTo>
                    <a:pt x="2394" y="1857"/>
                  </a:lnTo>
                  <a:lnTo>
                    <a:pt x="2443" y="1759"/>
                  </a:lnTo>
                  <a:lnTo>
                    <a:pt x="2516" y="1710"/>
                  </a:lnTo>
                  <a:lnTo>
                    <a:pt x="2614" y="1686"/>
                  </a:lnTo>
                  <a:close/>
                  <a:moveTo>
                    <a:pt x="5813" y="1686"/>
                  </a:moveTo>
                  <a:lnTo>
                    <a:pt x="5911" y="1710"/>
                  </a:lnTo>
                  <a:lnTo>
                    <a:pt x="5984" y="1759"/>
                  </a:lnTo>
                  <a:lnTo>
                    <a:pt x="6033" y="1857"/>
                  </a:lnTo>
                  <a:lnTo>
                    <a:pt x="6057" y="1930"/>
                  </a:lnTo>
                  <a:lnTo>
                    <a:pt x="6057" y="12432"/>
                  </a:lnTo>
                  <a:lnTo>
                    <a:pt x="6033" y="12529"/>
                  </a:lnTo>
                  <a:lnTo>
                    <a:pt x="5984" y="12603"/>
                  </a:lnTo>
                  <a:lnTo>
                    <a:pt x="5911" y="12652"/>
                  </a:lnTo>
                  <a:lnTo>
                    <a:pt x="5813" y="12676"/>
                  </a:lnTo>
                  <a:lnTo>
                    <a:pt x="5715" y="12652"/>
                  </a:lnTo>
                  <a:lnTo>
                    <a:pt x="5642" y="12603"/>
                  </a:lnTo>
                  <a:lnTo>
                    <a:pt x="5593" y="12529"/>
                  </a:lnTo>
                  <a:lnTo>
                    <a:pt x="5569" y="12432"/>
                  </a:lnTo>
                  <a:lnTo>
                    <a:pt x="5569" y="1930"/>
                  </a:lnTo>
                  <a:lnTo>
                    <a:pt x="5593" y="1857"/>
                  </a:lnTo>
                  <a:lnTo>
                    <a:pt x="5642" y="1759"/>
                  </a:lnTo>
                  <a:lnTo>
                    <a:pt x="5715" y="1710"/>
                  </a:lnTo>
                  <a:lnTo>
                    <a:pt x="5813" y="1686"/>
                  </a:lnTo>
                  <a:close/>
                  <a:moveTo>
                    <a:pt x="9013" y="1686"/>
                  </a:moveTo>
                  <a:lnTo>
                    <a:pt x="9110" y="1710"/>
                  </a:lnTo>
                  <a:lnTo>
                    <a:pt x="9183" y="1759"/>
                  </a:lnTo>
                  <a:lnTo>
                    <a:pt x="9232" y="1857"/>
                  </a:lnTo>
                  <a:lnTo>
                    <a:pt x="9257" y="1930"/>
                  </a:lnTo>
                  <a:lnTo>
                    <a:pt x="9257" y="12432"/>
                  </a:lnTo>
                  <a:lnTo>
                    <a:pt x="9232" y="12529"/>
                  </a:lnTo>
                  <a:lnTo>
                    <a:pt x="9183" y="12603"/>
                  </a:lnTo>
                  <a:lnTo>
                    <a:pt x="9110" y="12652"/>
                  </a:lnTo>
                  <a:lnTo>
                    <a:pt x="9013" y="12676"/>
                  </a:lnTo>
                  <a:lnTo>
                    <a:pt x="8915" y="12652"/>
                  </a:lnTo>
                  <a:lnTo>
                    <a:pt x="8842" y="12603"/>
                  </a:lnTo>
                  <a:lnTo>
                    <a:pt x="8793" y="12529"/>
                  </a:lnTo>
                  <a:lnTo>
                    <a:pt x="8768" y="12432"/>
                  </a:lnTo>
                  <a:lnTo>
                    <a:pt x="8768" y="1930"/>
                  </a:lnTo>
                  <a:lnTo>
                    <a:pt x="8793" y="1857"/>
                  </a:lnTo>
                  <a:lnTo>
                    <a:pt x="8842" y="1759"/>
                  </a:lnTo>
                  <a:lnTo>
                    <a:pt x="8915" y="1710"/>
                  </a:lnTo>
                  <a:lnTo>
                    <a:pt x="9013" y="1686"/>
                  </a:lnTo>
                  <a:close/>
                  <a:moveTo>
                    <a:pt x="0" y="0"/>
                  </a:moveTo>
                  <a:lnTo>
                    <a:pt x="0" y="13873"/>
                  </a:lnTo>
                  <a:lnTo>
                    <a:pt x="0" y="13970"/>
                  </a:lnTo>
                  <a:lnTo>
                    <a:pt x="49" y="14068"/>
                  </a:lnTo>
                  <a:lnTo>
                    <a:pt x="74" y="14141"/>
                  </a:lnTo>
                  <a:lnTo>
                    <a:pt x="147" y="14215"/>
                  </a:lnTo>
                  <a:lnTo>
                    <a:pt x="220" y="14263"/>
                  </a:lnTo>
                  <a:lnTo>
                    <a:pt x="294" y="14312"/>
                  </a:lnTo>
                  <a:lnTo>
                    <a:pt x="391" y="14337"/>
                  </a:lnTo>
                  <a:lnTo>
                    <a:pt x="489" y="14361"/>
                  </a:lnTo>
                  <a:lnTo>
                    <a:pt x="11137" y="14361"/>
                  </a:lnTo>
                  <a:lnTo>
                    <a:pt x="11235" y="14337"/>
                  </a:lnTo>
                  <a:lnTo>
                    <a:pt x="11333" y="14312"/>
                  </a:lnTo>
                  <a:lnTo>
                    <a:pt x="11406" y="14263"/>
                  </a:lnTo>
                  <a:lnTo>
                    <a:pt x="11479" y="14215"/>
                  </a:lnTo>
                  <a:lnTo>
                    <a:pt x="11553" y="14141"/>
                  </a:lnTo>
                  <a:lnTo>
                    <a:pt x="11577" y="14068"/>
                  </a:lnTo>
                  <a:lnTo>
                    <a:pt x="11626" y="13970"/>
                  </a:lnTo>
                  <a:lnTo>
                    <a:pt x="11626" y="13873"/>
                  </a:lnTo>
                  <a:lnTo>
                    <a:pt x="116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44"/>
          <p:cNvGrpSpPr/>
          <p:nvPr/>
        </p:nvGrpSpPr>
        <p:grpSpPr>
          <a:xfrm>
            <a:off x="1184516" y="3209982"/>
            <a:ext cx="207225" cy="139273"/>
            <a:chOff x="1241275" y="3718400"/>
            <a:chExt cx="450650" cy="302875"/>
          </a:xfrm>
        </p:grpSpPr>
        <p:sp>
          <p:nvSpPr>
            <p:cNvPr id="648" name="Google Shape;648;p44"/>
            <p:cNvSpPr/>
            <p:nvPr/>
          </p:nvSpPr>
          <p:spPr>
            <a:xfrm>
              <a:off x="1241275" y="3718400"/>
              <a:ext cx="450650" cy="302875"/>
            </a:xfrm>
            <a:custGeom>
              <a:rect b="b" l="l" r="r" t="t"/>
              <a:pathLst>
                <a:path extrusionOk="0" h="12115" w="18026">
                  <a:moveTo>
                    <a:pt x="17048" y="977"/>
                  </a:moveTo>
                  <a:lnTo>
                    <a:pt x="17048" y="3127"/>
                  </a:lnTo>
                  <a:lnTo>
                    <a:pt x="978" y="3127"/>
                  </a:lnTo>
                  <a:lnTo>
                    <a:pt x="978" y="977"/>
                  </a:lnTo>
                  <a:close/>
                  <a:moveTo>
                    <a:pt x="17048" y="5447"/>
                  </a:moveTo>
                  <a:lnTo>
                    <a:pt x="17048" y="11137"/>
                  </a:lnTo>
                  <a:lnTo>
                    <a:pt x="978" y="11137"/>
                  </a:lnTo>
                  <a:lnTo>
                    <a:pt x="978" y="5447"/>
                  </a:lnTo>
                  <a:close/>
                  <a:moveTo>
                    <a:pt x="978" y="1"/>
                  </a:moveTo>
                  <a:lnTo>
                    <a:pt x="782" y="25"/>
                  </a:lnTo>
                  <a:lnTo>
                    <a:pt x="587" y="74"/>
                  </a:lnTo>
                  <a:lnTo>
                    <a:pt x="416" y="172"/>
                  </a:lnTo>
                  <a:lnTo>
                    <a:pt x="294" y="294"/>
                  </a:lnTo>
                  <a:lnTo>
                    <a:pt x="172" y="440"/>
                  </a:lnTo>
                  <a:lnTo>
                    <a:pt x="74" y="611"/>
                  </a:lnTo>
                  <a:lnTo>
                    <a:pt x="25" y="782"/>
                  </a:lnTo>
                  <a:lnTo>
                    <a:pt x="1" y="977"/>
                  </a:lnTo>
                  <a:lnTo>
                    <a:pt x="1" y="11137"/>
                  </a:lnTo>
                  <a:lnTo>
                    <a:pt x="25" y="11333"/>
                  </a:lnTo>
                  <a:lnTo>
                    <a:pt x="74" y="11504"/>
                  </a:lnTo>
                  <a:lnTo>
                    <a:pt x="172" y="11675"/>
                  </a:lnTo>
                  <a:lnTo>
                    <a:pt x="294" y="11821"/>
                  </a:lnTo>
                  <a:lnTo>
                    <a:pt x="416" y="11943"/>
                  </a:lnTo>
                  <a:lnTo>
                    <a:pt x="587" y="12041"/>
                  </a:lnTo>
                  <a:lnTo>
                    <a:pt x="782" y="12090"/>
                  </a:lnTo>
                  <a:lnTo>
                    <a:pt x="978" y="12114"/>
                  </a:lnTo>
                  <a:lnTo>
                    <a:pt x="17048" y="12114"/>
                  </a:lnTo>
                  <a:lnTo>
                    <a:pt x="17243" y="12090"/>
                  </a:lnTo>
                  <a:lnTo>
                    <a:pt x="17439" y="12041"/>
                  </a:lnTo>
                  <a:lnTo>
                    <a:pt x="17610" y="11943"/>
                  </a:lnTo>
                  <a:lnTo>
                    <a:pt x="17732" y="11821"/>
                  </a:lnTo>
                  <a:lnTo>
                    <a:pt x="17854" y="11675"/>
                  </a:lnTo>
                  <a:lnTo>
                    <a:pt x="17952" y="11504"/>
                  </a:lnTo>
                  <a:lnTo>
                    <a:pt x="18001" y="11333"/>
                  </a:lnTo>
                  <a:lnTo>
                    <a:pt x="18025" y="11137"/>
                  </a:lnTo>
                  <a:lnTo>
                    <a:pt x="18025" y="977"/>
                  </a:lnTo>
                  <a:lnTo>
                    <a:pt x="18001" y="782"/>
                  </a:lnTo>
                  <a:lnTo>
                    <a:pt x="17952" y="611"/>
                  </a:lnTo>
                  <a:lnTo>
                    <a:pt x="17854" y="440"/>
                  </a:lnTo>
                  <a:lnTo>
                    <a:pt x="17732" y="294"/>
                  </a:lnTo>
                  <a:lnTo>
                    <a:pt x="17610" y="172"/>
                  </a:lnTo>
                  <a:lnTo>
                    <a:pt x="17439" y="74"/>
                  </a:lnTo>
                  <a:lnTo>
                    <a:pt x="17243" y="25"/>
                  </a:lnTo>
                  <a:lnTo>
                    <a:pt x="170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1293175" y="3895475"/>
              <a:ext cx="174050" cy="12225"/>
            </a:xfrm>
            <a:custGeom>
              <a:rect b="b" l="l" r="r" t="t"/>
              <a:pathLst>
                <a:path extrusionOk="0" h="489" w="6962">
                  <a:moveTo>
                    <a:pt x="245" y="0"/>
                  </a:moveTo>
                  <a:lnTo>
                    <a:pt x="147" y="25"/>
                  </a:lnTo>
                  <a:lnTo>
                    <a:pt x="74" y="74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6717" y="489"/>
                  </a:lnTo>
                  <a:lnTo>
                    <a:pt x="6815" y="464"/>
                  </a:lnTo>
                  <a:lnTo>
                    <a:pt x="6888" y="415"/>
                  </a:lnTo>
                  <a:lnTo>
                    <a:pt x="6961" y="342"/>
                  </a:lnTo>
                  <a:lnTo>
                    <a:pt x="6961" y="244"/>
                  </a:lnTo>
                  <a:lnTo>
                    <a:pt x="6961" y="147"/>
                  </a:lnTo>
                  <a:lnTo>
                    <a:pt x="6888" y="74"/>
                  </a:lnTo>
                  <a:lnTo>
                    <a:pt x="6815" y="25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1293175" y="3935775"/>
              <a:ext cx="122750" cy="12225"/>
            </a:xfrm>
            <a:custGeom>
              <a:rect b="b" l="l" r="r" t="t"/>
              <a:pathLst>
                <a:path extrusionOk="0" h="489" w="4910">
                  <a:moveTo>
                    <a:pt x="245" y="0"/>
                  </a:moveTo>
                  <a:lnTo>
                    <a:pt x="147" y="25"/>
                  </a:lnTo>
                  <a:lnTo>
                    <a:pt x="74" y="73"/>
                  </a:lnTo>
                  <a:lnTo>
                    <a:pt x="25" y="147"/>
                  </a:lnTo>
                  <a:lnTo>
                    <a:pt x="1" y="244"/>
                  </a:lnTo>
                  <a:lnTo>
                    <a:pt x="25" y="342"/>
                  </a:lnTo>
                  <a:lnTo>
                    <a:pt x="74" y="415"/>
                  </a:lnTo>
                  <a:lnTo>
                    <a:pt x="147" y="464"/>
                  </a:lnTo>
                  <a:lnTo>
                    <a:pt x="245" y="489"/>
                  </a:lnTo>
                  <a:lnTo>
                    <a:pt x="4666" y="489"/>
                  </a:lnTo>
                  <a:lnTo>
                    <a:pt x="4763" y="464"/>
                  </a:lnTo>
                  <a:lnTo>
                    <a:pt x="4837" y="415"/>
                  </a:lnTo>
                  <a:lnTo>
                    <a:pt x="4885" y="342"/>
                  </a:lnTo>
                  <a:lnTo>
                    <a:pt x="4910" y="244"/>
                  </a:lnTo>
                  <a:lnTo>
                    <a:pt x="4885" y="147"/>
                  </a:lnTo>
                  <a:lnTo>
                    <a:pt x="4837" y="73"/>
                  </a:lnTo>
                  <a:lnTo>
                    <a:pt x="4763" y="25"/>
                  </a:lnTo>
                  <a:lnTo>
                    <a:pt x="4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1570375" y="3901575"/>
              <a:ext cx="62300" cy="40325"/>
            </a:xfrm>
            <a:custGeom>
              <a:rect b="b" l="l" r="r" t="t"/>
              <a:pathLst>
                <a:path extrusionOk="0" h="1613" w="2492">
                  <a:moveTo>
                    <a:pt x="392" y="0"/>
                  </a:moveTo>
                  <a:lnTo>
                    <a:pt x="294" y="25"/>
                  </a:lnTo>
                  <a:lnTo>
                    <a:pt x="221" y="74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4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1124"/>
                  </a:lnTo>
                  <a:lnTo>
                    <a:pt x="25" y="1222"/>
                  </a:lnTo>
                  <a:lnTo>
                    <a:pt x="50" y="1319"/>
                  </a:lnTo>
                  <a:lnTo>
                    <a:pt x="99" y="1393"/>
                  </a:lnTo>
                  <a:lnTo>
                    <a:pt x="147" y="1466"/>
                  </a:lnTo>
                  <a:lnTo>
                    <a:pt x="221" y="1515"/>
                  </a:lnTo>
                  <a:lnTo>
                    <a:pt x="294" y="1564"/>
                  </a:lnTo>
                  <a:lnTo>
                    <a:pt x="392" y="1588"/>
                  </a:lnTo>
                  <a:lnTo>
                    <a:pt x="489" y="1612"/>
                  </a:lnTo>
                  <a:lnTo>
                    <a:pt x="2004" y="1612"/>
                  </a:lnTo>
                  <a:lnTo>
                    <a:pt x="2101" y="1588"/>
                  </a:lnTo>
                  <a:lnTo>
                    <a:pt x="2199" y="1564"/>
                  </a:lnTo>
                  <a:lnTo>
                    <a:pt x="2272" y="1515"/>
                  </a:lnTo>
                  <a:lnTo>
                    <a:pt x="2345" y="1466"/>
                  </a:lnTo>
                  <a:lnTo>
                    <a:pt x="2394" y="1393"/>
                  </a:lnTo>
                  <a:lnTo>
                    <a:pt x="2443" y="1319"/>
                  </a:lnTo>
                  <a:lnTo>
                    <a:pt x="2492" y="1222"/>
                  </a:lnTo>
                  <a:lnTo>
                    <a:pt x="2492" y="1124"/>
                  </a:lnTo>
                  <a:lnTo>
                    <a:pt x="2492" y="489"/>
                  </a:lnTo>
                  <a:lnTo>
                    <a:pt x="2492" y="391"/>
                  </a:lnTo>
                  <a:lnTo>
                    <a:pt x="2443" y="294"/>
                  </a:lnTo>
                  <a:lnTo>
                    <a:pt x="2394" y="220"/>
                  </a:lnTo>
                  <a:lnTo>
                    <a:pt x="2345" y="147"/>
                  </a:lnTo>
                  <a:lnTo>
                    <a:pt x="2272" y="74"/>
                  </a:lnTo>
                  <a:lnTo>
                    <a:pt x="2199" y="25"/>
                  </a:lnTo>
                  <a:lnTo>
                    <a:pt x="2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2" name="Google Shape;652;p44"/>
          <p:cNvGrpSpPr/>
          <p:nvPr/>
        </p:nvGrpSpPr>
        <p:grpSpPr>
          <a:xfrm>
            <a:off x="1720174" y="3191712"/>
            <a:ext cx="201592" cy="160885"/>
            <a:chOff x="1921475" y="3695200"/>
            <a:chExt cx="438400" cy="349875"/>
          </a:xfrm>
        </p:grpSpPr>
        <p:sp>
          <p:nvSpPr>
            <p:cNvPr id="653" name="Google Shape;653;p44"/>
            <p:cNvSpPr/>
            <p:nvPr/>
          </p:nvSpPr>
          <p:spPr>
            <a:xfrm>
              <a:off x="2246900" y="3992550"/>
              <a:ext cx="52525" cy="52525"/>
            </a:xfrm>
            <a:custGeom>
              <a:rect b="b" l="l" r="r" t="t"/>
              <a:pathLst>
                <a:path extrusionOk="0" h="2101" w="2101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2033800" y="3992550"/>
              <a:ext cx="52550" cy="52525"/>
            </a:xfrm>
            <a:custGeom>
              <a:rect b="b" l="l" r="r" t="t"/>
              <a:pathLst>
                <a:path extrusionOk="0" h="2101" w="2102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1921475" y="3695200"/>
              <a:ext cx="438400" cy="297975"/>
            </a:xfrm>
            <a:custGeom>
              <a:rect b="b" l="l" r="r" t="t"/>
              <a:pathLst>
                <a:path extrusionOk="0" h="11919" w="17536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44"/>
          <p:cNvGrpSpPr/>
          <p:nvPr/>
        </p:nvGrpSpPr>
        <p:grpSpPr>
          <a:xfrm>
            <a:off x="2254374" y="3187382"/>
            <a:ext cx="197661" cy="165668"/>
            <a:chOff x="2599825" y="3689700"/>
            <a:chExt cx="429850" cy="360275"/>
          </a:xfrm>
        </p:grpSpPr>
        <p:sp>
          <p:nvSpPr>
            <p:cNvPr id="657" name="Google Shape;657;p44"/>
            <p:cNvSpPr/>
            <p:nvPr/>
          </p:nvSpPr>
          <p:spPr>
            <a:xfrm>
              <a:off x="2599825" y="3689700"/>
              <a:ext cx="429850" cy="169150"/>
            </a:xfrm>
            <a:custGeom>
              <a:rect b="b" l="l" r="r" t="t"/>
              <a:pathLst>
                <a:path extrusionOk="0" h="6766" w="17194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44"/>
            <p:cNvSpPr/>
            <p:nvPr/>
          </p:nvSpPr>
          <p:spPr>
            <a:xfrm>
              <a:off x="2599825" y="3861275"/>
              <a:ext cx="429850" cy="188700"/>
            </a:xfrm>
            <a:custGeom>
              <a:rect b="b" l="l" r="r" t="t"/>
              <a:pathLst>
                <a:path extrusionOk="0" h="7548" w="17194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9" name="Google Shape;659;p44"/>
          <p:cNvGrpSpPr/>
          <p:nvPr/>
        </p:nvGrpSpPr>
        <p:grpSpPr>
          <a:xfrm>
            <a:off x="2801549" y="3158046"/>
            <a:ext cx="178578" cy="186441"/>
            <a:chOff x="3294650" y="3652450"/>
            <a:chExt cx="388350" cy="405450"/>
          </a:xfrm>
        </p:grpSpPr>
        <p:sp>
          <p:nvSpPr>
            <p:cNvPr id="660" name="Google Shape;660;p44"/>
            <p:cNvSpPr/>
            <p:nvPr/>
          </p:nvSpPr>
          <p:spPr>
            <a:xfrm>
              <a:off x="3294650" y="3681775"/>
              <a:ext cx="376150" cy="376125"/>
            </a:xfrm>
            <a:custGeom>
              <a:rect b="b" l="l" r="r" t="t"/>
              <a:pathLst>
                <a:path extrusionOk="0" h="15045" w="15046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3494925" y="3760525"/>
              <a:ext cx="188075" cy="97100"/>
            </a:xfrm>
            <a:custGeom>
              <a:rect b="b" l="l" r="r" t="t"/>
              <a:pathLst>
                <a:path extrusionOk="0" h="3884" w="7523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3494925" y="3652450"/>
              <a:ext cx="161200" cy="188100"/>
            </a:xfrm>
            <a:custGeom>
              <a:rect b="b" l="l" r="r" t="t"/>
              <a:pathLst>
                <a:path extrusionOk="0" h="7524" w="6448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44"/>
          <p:cNvGrpSpPr/>
          <p:nvPr/>
        </p:nvGrpSpPr>
        <p:grpSpPr>
          <a:xfrm>
            <a:off x="3306907" y="3198445"/>
            <a:ext cx="208329" cy="152746"/>
            <a:chOff x="3936375" y="3703750"/>
            <a:chExt cx="453050" cy="332175"/>
          </a:xfrm>
        </p:grpSpPr>
        <p:sp>
          <p:nvSpPr>
            <p:cNvPr id="664" name="Google Shape;664;p44"/>
            <p:cNvSpPr/>
            <p:nvPr/>
          </p:nvSpPr>
          <p:spPr>
            <a:xfrm>
              <a:off x="3936375" y="3703750"/>
              <a:ext cx="453050" cy="332175"/>
            </a:xfrm>
            <a:custGeom>
              <a:rect b="b" l="l" r="r" t="t"/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4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4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59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3988875" y="3864325"/>
              <a:ext cx="77575" cy="133125"/>
            </a:xfrm>
            <a:custGeom>
              <a:rect b="b" l="l" r="r" t="t"/>
              <a:pathLst>
                <a:path extrusionOk="0" h="5325" w="3103">
                  <a:moveTo>
                    <a:pt x="489" y="1"/>
                  </a:moveTo>
                  <a:lnTo>
                    <a:pt x="391" y="25"/>
                  </a:lnTo>
                  <a:lnTo>
                    <a:pt x="294" y="50"/>
                  </a:lnTo>
                  <a:lnTo>
                    <a:pt x="196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25" y="294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5325"/>
                  </a:lnTo>
                  <a:lnTo>
                    <a:pt x="3102" y="5325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53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882" y="98"/>
                  </a:lnTo>
                  <a:lnTo>
                    <a:pt x="2809" y="50"/>
                  </a:lnTo>
                  <a:lnTo>
                    <a:pt x="2711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4"/>
            <p:cNvSpPr/>
            <p:nvPr/>
          </p:nvSpPr>
          <p:spPr>
            <a:xfrm>
              <a:off x="4259350" y="3864325"/>
              <a:ext cx="77575" cy="133125"/>
            </a:xfrm>
            <a:custGeom>
              <a:rect b="b" l="l" r="r" t="t"/>
              <a:pathLst>
                <a:path extrusionOk="0" h="5325" w="3103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4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5325"/>
                  </a:lnTo>
                  <a:lnTo>
                    <a:pt x="3103" y="5325"/>
                  </a:lnTo>
                  <a:lnTo>
                    <a:pt x="3103" y="489"/>
                  </a:lnTo>
                  <a:lnTo>
                    <a:pt x="3103" y="391"/>
                  </a:lnTo>
                  <a:lnTo>
                    <a:pt x="3078" y="294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10" y="50"/>
                  </a:lnTo>
                  <a:lnTo>
                    <a:pt x="2712" y="2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4"/>
            <p:cNvSpPr/>
            <p:nvPr/>
          </p:nvSpPr>
          <p:spPr>
            <a:xfrm>
              <a:off x="4078625" y="3717800"/>
              <a:ext cx="77575" cy="279650"/>
            </a:xfrm>
            <a:custGeom>
              <a:rect b="b" l="l" r="r" t="t"/>
              <a:pathLst>
                <a:path extrusionOk="0" h="11186" w="3103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1186"/>
                  </a:lnTo>
                  <a:lnTo>
                    <a:pt x="3102" y="11186"/>
                  </a:lnTo>
                  <a:lnTo>
                    <a:pt x="3102" y="489"/>
                  </a:lnTo>
                  <a:lnTo>
                    <a:pt x="3102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56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12" y="25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4"/>
            <p:cNvSpPr/>
            <p:nvPr/>
          </p:nvSpPr>
          <p:spPr>
            <a:xfrm>
              <a:off x="4168375" y="3788625"/>
              <a:ext cx="78175" cy="208825"/>
            </a:xfrm>
            <a:custGeom>
              <a:rect b="b" l="l" r="r" t="t"/>
              <a:pathLst>
                <a:path extrusionOk="0" h="8353" w="3127">
                  <a:moveTo>
                    <a:pt x="489" y="0"/>
                  </a:moveTo>
                  <a:lnTo>
                    <a:pt x="392" y="25"/>
                  </a:lnTo>
                  <a:lnTo>
                    <a:pt x="318" y="49"/>
                  </a:lnTo>
                  <a:lnTo>
                    <a:pt x="221" y="98"/>
                  </a:lnTo>
                  <a:lnTo>
                    <a:pt x="147" y="147"/>
                  </a:lnTo>
                  <a:lnTo>
                    <a:pt x="99" y="220"/>
                  </a:lnTo>
                  <a:lnTo>
                    <a:pt x="50" y="293"/>
                  </a:lnTo>
                  <a:lnTo>
                    <a:pt x="25" y="391"/>
                  </a:lnTo>
                  <a:lnTo>
                    <a:pt x="1" y="489"/>
                  </a:lnTo>
                  <a:lnTo>
                    <a:pt x="1" y="8353"/>
                  </a:lnTo>
                  <a:lnTo>
                    <a:pt x="3127" y="8353"/>
                  </a:lnTo>
                  <a:lnTo>
                    <a:pt x="3127" y="489"/>
                  </a:lnTo>
                  <a:lnTo>
                    <a:pt x="3103" y="391"/>
                  </a:lnTo>
                  <a:lnTo>
                    <a:pt x="3078" y="293"/>
                  </a:lnTo>
                  <a:lnTo>
                    <a:pt x="3029" y="220"/>
                  </a:lnTo>
                  <a:lnTo>
                    <a:pt x="2980" y="147"/>
                  </a:lnTo>
                  <a:lnTo>
                    <a:pt x="2907" y="98"/>
                  </a:lnTo>
                  <a:lnTo>
                    <a:pt x="2809" y="49"/>
                  </a:lnTo>
                  <a:lnTo>
                    <a:pt x="2736" y="25"/>
                  </a:lnTo>
                  <a:lnTo>
                    <a:pt x="26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9" name="Google Shape;669;p44"/>
          <p:cNvGrpSpPr/>
          <p:nvPr/>
        </p:nvGrpSpPr>
        <p:grpSpPr>
          <a:xfrm>
            <a:off x="3837741" y="3198445"/>
            <a:ext cx="208329" cy="152746"/>
            <a:chOff x="4610450" y="3703750"/>
            <a:chExt cx="453050" cy="332175"/>
          </a:xfrm>
        </p:grpSpPr>
        <p:sp>
          <p:nvSpPr>
            <p:cNvPr id="670" name="Google Shape;670;p44"/>
            <p:cNvSpPr/>
            <p:nvPr/>
          </p:nvSpPr>
          <p:spPr>
            <a:xfrm>
              <a:off x="4610450" y="3703750"/>
              <a:ext cx="453050" cy="332175"/>
            </a:xfrm>
            <a:custGeom>
              <a:rect b="b" l="l" r="r" t="t"/>
              <a:pathLst>
                <a:path extrusionOk="0" h="13287" w="18122">
                  <a:moveTo>
                    <a:pt x="366" y="0"/>
                  </a:moveTo>
                  <a:lnTo>
                    <a:pt x="293" y="49"/>
                  </a:lnTo>
                  <a:lnTo>
                    <a:pt x="195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2798"/>
                  </a:lnTo>
                  <a:lnTo>
                    <a:pt x="0" y="12896"/>
                  </a:lnTo>
                  <a:lnTo>
                    <a:pt x="25" y="12993"/>
                  </a:lnTo>
                  <a:lnTo>
                    <a:pt x="73" y="13067"/>
                  </a:lnTo>
                  <a:lnTo>
                    <a:pt x="122" y="13140"/>
                  </a:lnTo>
                  <a:lnTo>
                    <a:pt x="195" y="13213"/>
                  </a:lnTo>
                  <a:lnTo>
                    <a:pt x="293" y="13238"/>
                  </a:lnTo>
                  <a:lnTo>
                    <a:pt x="366" y="13287"/>
                  </a:lnTo>
                  <a:lnTo>
                    <a:pt x="17756" y="13287"/>
                  </a:lnTo>
                  <a:lnTo>
                    <a:pt x="17829" y="13238"/>
                  </a:lnTo>
                  <a:lnTo>
                    <a:pt x="17927" y="13213"/>
                  </a:lnTo>
                  <a:lnTo>
                    <a:pt x="18000" y="13140"/>
                  </a:lnTo>
                  <a:lnTo>
                    <a:pt x="18049" y="13067"/>
                  </a:lnTo>
                  <a:lnTo>
                    <a:pt x="18098" y="12993"/>
                  </a:lnTo>
                  <a:lnTo>
                    <a:pt x="18122" y="12896"/>
                  </a:lnTo>
                  <a:lnTo>
                    <a:pt x="18122" y="12798"/>
                  </a:lnTo>
                  <a:lnTo>
                    <a:pt x="18122" y="12700"/>
                  </a:lnTo>
                  <a:lnTo>
                    <a:pt x="18098" y="12603"/>
                  </a:lnTo>
                  <a:lnTo>
                    <a:pt x="18049" y="12529"/>
                  </a:lnTo>
                  <a:lnTo>
                    <a:pt x="18000" y="12456"/>
                  </a:lnTo>
                  <a:lnTo>
                    <a:pt x="17927" y="12383"/>
                  </a:lnTo>
                  <a:lnTo>
                    <a:pt x="17829" y="12358"/>
                  </a:lnTo>
                  <a:lnTo>
                    <a:pt x="17756" y="12310"/>
                  </a:lnTo>
                  <a:lnTo>
                    <a:pt x="977" y="12310"/>
                  </a:lnTo>
                  <a:lnTo>
                    <a:pt x="977" y="489"/>
                  </a:lnTo>
                  <a:lnTo>
                    <a:pt x="953" y="391"/>
                  </a:lnTo>
                  <a:lnTo>
                    <a:pt x="928" y="293"/>
                  </a:lnTo>
                  <a:lnTo>
                    <a:pt x="879" y="220"/>
                  </a:lnTo>
                  <a:lnTo>
                    <a:pt x="830" y="147"/>
                  </a:lnTo>
                  <a:lnTo>
                    <a:pt x="757" y="74"/>
                  </a:lnTo>
                  <a:lnTo>
                    <a:pt x="660" y="4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4642200" y="3730000"/>
              <a:ext cx="389550" cy="249150"/>
            </a:xfrm>
            <a:custGeom>
              <a:rect b="b" l="l" r="r" t="t"/>
              <a:pathLst>
                <a:path extrusionOk="0" h="9966" w="15582">
                  <a:moveTo>
                    <a:pt x="14752" y="1"/>
                  </a:moveTo>
                  <a:lnTo>
                    <a:pt x="14629" y="49"/>
                  </a:lnTo>
                  <a:lnTo>
                    <a:pt x="14507" y="98"/>
                  </a:lnTo>
                  <a:lnTo>
                    <a:pt x="14410" y="196"/>
                  </a:lnTo>
                  <a:lnTo>
                    <a:pt x="14336" y="294"/>
                  </a:lnTo>
                  <a:lnTo>
                    <a:pt x="14263" y="416"/>
                  </a:lnTo>
                  <a:lnTo>
                    <a:pt x="14239" y="538"/>
                  </a:lnTo>
                  <a:lnTo>
                    <a:pt x="14214" y="684"/>
                  </a:lnTo>
                  <a:lnTo>
                    <a:pt x="14239" y="831"/>
                  </a:lnTo>
                  <a:lnTo>
                    <a:pt x="14288" y="1002"/>
                  </a:lnTo>
                  <a:lnTo>
                    <a:pt x="11308" y="4372"/>
                  </a:lnTo>
                  <a:lnTo>
                    <a:pt x="11161" y="4323"/>
                  </a:lnTo>
                  <a:lnTo>
                    <a:pt x="11015" y="4299"/>
                  </a:lnTo>
                  <a:lnTo>
                    <a:pt x="10844" y="4323"/>
                  </a:lnTo>
                  <a:lnTo>
                    <a:pt x="10087" y="3005"/>
                  </a:lnTo>
                  <a:lnTo>
                    <a:pt x="10160" y="2907"/>
                  </a:lnTo>
                  <a:lnTo>
                    <a:pt x="10209" y="2809"/>
                  </a:lnTo>
                  <a:lnTo>
                    <a:pt x="10233" y="2687"/>
                  </a:lnTo>
                  <a:lnTo>
                    <a:pt x="10233" y="2565"/>
                  </a:lnTo>
                  <a:lnTo>
                    <a:pt x="10233" y="2418"/>
                  </a:lnTo>
                  <a:lnTo>
                    <a:pt x="10184" y="2296"/>
                  </a:lnTo>
                  <a:lnTo>
                    <a:pt x="10136" y="2174"/>
                  </a:lnTo>
                  <a:lnTo>
                    <a:pt x="10038" y="2077"/>
                  </a:lnTo>
                  <a:lnTo>
                    <a:pt x="9940" y="2003"/>
                  </a:lnTo>
                  <a:lnTo>
                    <a:pt x="9818" y="1930"/>
                  </a:lnTo>
                  <a:lnTo>
                    <a:pt x="9696" y="1906"/>
                  </a:lnTo>
                  <a:lnTo>
                    <a:pt x="9549" y="1881"/>
                  </a:lnTo>
                  <a:lnTo>
                    <a:pt x="9427" y="1906"/>
                  </a:lnTo>
                  <a:lnTo>
                    <a:pt x="9281" y="1930"/>
                  </a:lnTo>
                  <a:lnTo>
                    <a:pt x="9183" y="2003"/>
                  </a:lnTo>
                  <a:lnTo>
                    <a:pt x="9085" y="2077"/>
                  </a:lnTo>
                  <a:lnTo>
                    <a:pt x="8988" y="2174"/>
                  </a:lnTo>
                  <a:lnTo>
                    <a:pt x="8939" y="2296"/>
                  </a:lnTo>
                  <a:lnTo>
                    <a:pt x="8890" y="2418"/>
                  </a:lnTo>
                  <a:lnTo>
                    <a:pt x="8866" y="2565"/>
                  </a:lnTo>
                  <a:lnTo>
                    <a:pt x="8890" y="2663"/>
                  </a:lnTo>
                  <a:lnTo>
                    <a:pt x="8914" y="2785"/>
                  </a:lnTo>
                  <a:lnTo>
                    <a:pt x="8939" y="2883"/>
                  </a:lnTo>
                  <a:lnTo>
                    <a:pt x="8988" y="2956"/>
                  </a:lnTo>
                  <a:lnTo>
                    <a:pt x="6521" y="6668"/>
                  </a:lnTo>
                  <a:lnTo>
                    <a:pt x="6399" y="6644"/>
                  </a:lnTo>
                  <a:lnTo>
                    <a:pt x="6130" y="6644"/>
                  </a:lnTo>
                  <a:lnTo>
                    <a:pt x="5959" y="6717"/>
                  </a:lnTo>
                  <a:lnTo>
                    <a:pt x="4714" y="5398"/>
                  </a:lnTo>
                  <a:lnTo>
                    <a:pt x="4763" y="5252"/>
                  </a:lnTo>
                  <a:lnTo>
                    <a:pt x="4763" y="5105"/>
                  </a:lnTo>
                  <a:lnTo>
                    <a:pt x="4763" y="4958"/>
                  </a:lnTo>
                  <a:lnTo>
                    <a:pt x="4714" y="4836"/>
                  </a:lnTo>
                  <a:lnTo>
                    <a:pt x="4665" y="4714"/>
                  </a:lnTo>
                  <a:lnTo>
                    <a:pt x="4567" y="4617"/>
                  </a:lnTo>
                  <a:lnTo>
                    <a:pt x="4470" y="4543"/>
                  </a:lnTo>
                  <a:lnTo>
                    <a:pt x="4347" y="4470"/>
                  </a:lnTo>
                  <a:lnTo>
                    <a:pt x="4225" y="4446"/>
                  </a:lnTo>
                  <a:lnTo>
                    <a:pt x="4079" y="4421"/>
                  </a:lnTo>
                  <a:lnTo>
                    <a:pt x="3957" y="4446"/>
                  </a:lnTo>
                  <a:lnTo>
                    <a:pt x="3810" y="4470"/>
                  </a:lnTo>
                  <a:lnTo>
                    <a:pt x="3712" y="4543"/>
                  </a:lnTo>
                  <a:lnTo>
                    <a:pt x="3615" y="4617"/>
                  </a:lnTo>
                  <a:lnTo>
                    <a:pt x="3517" y="4714"/>
                  </a:lnTo>
                  <a:lnTo>
                    <a:pt x="3468" y="4836"/>
                  </a:lnTo>
                  <a:lnTo>
                    <a:pt x="3419" y="4958"/>
                  </a:lnTo>
                  <a:lnTo>
                    <a:pt x="3395" y="5105"/>
                  </a:lnTo>
                  <a:lnTo>
                    <a:pt x="3419" y="5276"/>
                  </a:lnTo>
                  <a:lnTo>
                    <a:pt x="3493" y="5447"/>
                  </a:lnTo>
                  <a:lnTo>
                    <a:pt x="49" y="9574"/>
                  </a:lnTo>
                  <a:lnTo>
                    <a:pt x="0" y="9648"/>
                  </a:lnTo>
                  <a:lnTo>
                    <a:pt x="0" y="9745"/>
                  </a:lnTo>
                  <a:lnTo>
                    <a:pt x="25" y="9843"/>
                  </a:lnTo>
                  <a:lnTo>
                    <a:pt x="98" y="9916"/>
                  </a:lnTo>
                  <a:lnTo>
                    <a:pt x="171" y="9965"/>
                  </a:lnTo>
                  <a:lnTo>
                    <a:pt x="244" y="9965"/>
                  </a:lnTo>
                  <a:lnTo>
                    <a:pt x="342" y="9941"/>
                  </a:lnTo>
                  <a:lnTo>
                    <a:pt x="440" y="9892"/>
                  </a:lnTo>
                  <a:lnTo>
                    <a:pt x="3859" y="5740"/>
                  </a:lnTo>
                  <a:lnTo>
                    <a:pt x="3981" y="5789"/>
                  </a:lnTo>
                  <a:lnTo>
                    <a:pt x="4079" y="5789"/>
                  </a:lnTo>
                  <a:lnTo>
                    <a:pt x="4225" y="5764"/>
                  </a:lnTo>
                  <a:lnTo>
                    <a:pt x="4347" y="5740"/>
                  </a:lnTo>
                  <a:lnTo>
                    <a:pt x="5642" y="7083"/>
                  </a:lnTo>
                  <a:lnTo>
                    <a:pt x="5617" y="7205"/>
                  </a:lnTo>
                  <a:lnTo>
                    <a:pt x="5617" y="7328"/>
                  </a:lnTo>
                  <a:lnTo>
                    <a:pt x="5617" y="7450"/>
                  </a:lnTo>
                  <a:lnTo>
                    <a:pt x="5666" y="7572"/>
                  </a:lnTo>
                  <a:lnTo>
                    <a:pt x="5740" y="7694"/>
                  </a:lnTo>
                  <a:lnTo>
                    <a:pt x="5813" y="7792"/>
                  </a:lnTo>
                  <a:lnTo>
                    <a:pt x="5910" y="7889"/>
                  </a:lnTo>
                  <a:lnTo>
                    <a:pt x="6033" y="7938"/>
                  </a:lnTo>
                  <a:lnTo>
                    <a:pt x="6155" y="7987"/>
                  </a:lnTo>
                  <a:lnTo>
                    <a:pt x="6301" y="8011"/>
                  </a:lnTo>
                  <a:lnTo>
                    <a:pt x="6448" y="7987"/>
                  </a:lnTo>
                  <a:lnTo>
                    <a:pt x="6570" y="7938"/>
                  </a:lnTo>
                  <a:lnTo>
                    <a:pt x="6692" y="7889"/>
                  </a:lnTo>
                  <a:lnTo>
                    <a:pt x="6790" y="7792"/>
                  </a:lnTo>
                  <a:lnTo>
                    <a:pt x="6863" y="7694"/>
                  </a:lnTo>
                  <a:lnTo>
                    <a:pt x="6936" y="7572"/>
                  </a:lnTo>
                  <a:lnTo>
                    <a:pt x="6961" y="7450"/>
                  </a:lnTo>
                  <a:lnTo>
                    <a:pt x="6985" y="7328"/>
                  </a:lnTo>
                  <a:lnTo>
                    <a:pt x="6961" y="7132"/>
                  </a:lnTo>
                  <a:lnTo>
                    <a:pt x="6887" y="6986"/>
                  </a:lnTo>
                  <a:lnTo>
                    <a:pt x="9403" y="3224"/>
                  </a:lnTo>
                  <a:lnTo>
                    <a:pt x="9549" y="3249"/>
                  </a:lnTo>
                  <a:lnTo>
                    <a:pt x="9647" y="3249"/>
                  </a:lnTo>
                  <a:lnTo>
                    <a:pt x="10429" y="4617"/>
                  </a:lnTo>
                  <a:lnTo>
                    <a:pt x="10355" y="4788"/>
                  </a:lnTo>
                  <a:lnTo>
                    <a:pt x="10331" y="4885"/>
                  </a:lnTo>
                  <a:lnTo>
                    <a:pt x="10331" y="4983"/>
                  </a:lnTo>
                  <a:lnTo>
                    <a:pt x="10331" y="5129"/>
                  </a:lnTo>
                  <a:lnTo>
                    <a:pt x="10380" y="5252"/>
                  </a:lnTo>
                  <a:lnTo>
                    <a:pt x="10429" y="5374"/>
                  </a:lnTo>
                  <a:lnTo>
                    <a:pt x="10526" y="5471"/>
                  </a:lnTo>
                  <a:lnTo>
                    <a:pt x="10624" y="5569"/>
                  </a:lnTo>
                  <a:lnTo>
                    <a:pt x="10746" y="5618"/>
                  </a:lnTo>
                  <a:lnTo>
                    <a:pt x="10868" y="5667"/>
                  </a:lnTo>
                  <a:lnTo>
                    <a:pt x="11137" y="5667"/>
                  </a:lnTo>
                  <a:lnTo>
                    <a:pt x="11284" y="5618"/>
                  </a:lnTo>
                  <a:lnTo>
                    <a:pt x="11381" y="5569"/>
                  </a:lnTo>
                  <a:lnTo>
                    <a:pt x="11479" y="5471"/>
                  </a:lnTo>
                  <a:lnTo>
                    <a:pt x="11577" y="5374"/>
                  </a:lnTo>
                  <a:lnTo>
                    <a:pt x="11625" y="5252"/>
                  </a:lnTo>
                  <a:lnTo>
                    <a:pt x="11674" y="5129"/>
                  </a:lnTo>
                  <a:lnTo>
                    <a:pt x="11699" y="4983"/>
                  </a:lnTo>
                  <a:lnTo>
                    <a:pt x="11674" y="4861"/>
                  </a:lnTo>
                  <a:lnTo>
                    <a:pt x="11650" y="4739"/>
                  </a:lnTo>
                  <a:lnTo>
                    <a:pt x="14654" y="1319"/>
                  </a:lnTo>
                  <a:lnTo>
                    <a:pt x="14776" y="1344"/>
                  </a:lnTo>
                  <a:lnTo>
                    <a:pt x="14898" y="1368"/>
                  </a:lnTo>
                  <a:lnTo>
                    <a:pt x="15045" y="1344"/>
                  </a:lnTo>
                  <a:lnTo>
                    <a:pt x="15167" y="1295"/>
                  </a:lnTo>
                  <a:lnTo>
                    <a:pt x="15289" y="1246"/>
                  </a:lnTo>
                  <a:lnTo>
                    <a:pt x="15387" y="1148"/>
                  </a:lnTo>
                  <a:lnTo>
                    <a:pt x="15460" y="1051"/>
                  </a:lnTo>
                  <a:lnTo>
                    <a:pt x="15533" y="953"/>
                  </a:lnTo>
                  <a:lnTo>
                    <a:pt x="15558" y="807"/>
                  </a:lnTo>
                  <a:lnTo>
                    <a:pt x="15582" y="684"/>
                  </a:lnTo>
                  <a:lnTo>
                    <a:pt x="15558" y="538"/>
                  </a:lnTo>
                  <a:lnTo>
                    <a:pt x="15533" y="416"/>
                  </a:lnTo>
                  <a:lnTo>
                    <a:pt x="15460" y="294"/>
                  </a:lnTo>
                  <a:lnTo>
                    <a:pt x="15387" y="196"/>
                  </a:lnTo>
                  <a:lnTo>
                    <a:pt x="15289" y="98"/>
                  </a:lnTo>
                  <a:lnTo>
                    <a:pt x="15167" y="49"/>
                  </a:lnTo>
                  <a:lnTo>
                    <a:pt x="150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2" name="Google Shape;672;p44"/>
          <p:cNvGrpSpPr/>
          <p:nvPr/>
        </p:nvGrpSpPr>
        <p:grpSpPr>
          <a:xfrm>
            <a:off x="4381077" y="3172005"/>
            <a:ext cx="193729" cy="183624"/>
            <a:chOff x="5300400" y="3670175"/>
            <a:chExt cx="421300" cy="399325"/>
          </a:xfrm>
        </p:grpSpPr>
        <p:sp>
          <p:nvSpPr>
            <p:cNvPr id="673" name="Google Shape;673;p44"/>
            <p:cNvSpPr/>
            <p:nvPr/>
          </p:nvSpPr>
          <p:spPr>
            <a:xfrm>
              <a:off x="5300400" y="3708025"/>
              <a:ext cx="421300" cy="267450"/>
            </a:xfrm>
            <a:custGeom>
              <a:rect b="b" l="l" r="r" t="t"/>
              <a:pathLst>
                <a:path extrusionOk="0" h="10698" w="16852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5498825" y="3670175"/>
              <a:ext cx="24450" cy="25650"/>
            </a:xfrm>
            <a:custGeom>
              <a:rect b="b" l="l" r="r" t="t"/>
              <a:pathLst>
                <a:path extrusionOk="0" h="1026" w="978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5366325" y="3987675"/>
              <a:ext cx="61100" cy="81825"/>
            </a:xfrm>
            <a:custGeom>
              <a:rect b="b" l="l" r="r" t="t"/>
              <a:pathLst>
                <a:path extrusionOk="0" h="3273" w="2444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5594700" y="3987675"/>
              <a:ext cx="61075" cy="81825"/>
            </a:xfrm>
            <a:custGeom>
              <a:rect b="b" l="l" r="r" t="t"/>
              <a:pathLst>
                <a:path extrusionOk="0" h="3273" w="2443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5324825" y="3732450"/>
              <a:ext cx="372475" cy="218600"/>
            </a:xfrm>
            <a:custGeom>
              <a:rect b="b" l="l" r="r" t="t"/>
              <a:pathLst>
                <a:path extrusionOk="0" h="8744" w="14899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44"/>
          <p:cNvSpPr/>
          <p:nvPr/>
        </p:nvSpPr>
        <p:spPr>
          <a:xfrm>
            <a:off x="4893547" y="3144856"/>
            <a:ext cx="215640" cy="215628"/>
          </a:xfrm>
          <a:custGeom>
            <a:rect b="b" l="l" r="r" t="t"/>
            <a:pathLst>
              <a:path extrusionOk="0" h="18757" w="18758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44"/>
          <p:cNvGrpSpPr/>
          <p:nvPr/>
        </p:nvGrpSpPr>
        <p:grpSpPr>
          <a:xfrm>
            <a:off x="5447549" y="3168146"/>
            <a:ext cx="188118" cy="188130"/>
            <a:chOff x="6654650" y="3665275"/>
            <a:chExt cx="409100" cy="409125"/>
          </a:xfrm>
        </p:grpSpPr>
        <p:sp>
          <p:nvSpPr>
            <p:cNvPr id="680" name="Google Shape;680;p44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2" name="Google Shape;682;p44"/>
          <p:cNvGrpSpPr/>
          <p:nvPr/>
        </p:nvGrpSpPr>
        <p:grpSpPr>
          <a:xfrm>
            <a:off x="656577" y="3685514"/>
            <a:ext cx="203846" cy="203857"/>
            <a:chOff x="570875" y="4322250"/>
            <a:chExt cx="443300" cy="443325"/>
          </a:xfrm>
        </p:grpSpPr>
        <p:sp>
          <p:nvSpPr>
            <p:cNvPr id="683" name="Google Shape;683;p44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44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44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44"/>
          <p:cNvSpPr/>
          <p:nvPr/>
        </p:nvSpPr>
        <p:spPr>
          <a:xfrm>
            <a:off x="1173062" y="3753628"/>
            <a:ext cx="220698" cy="124673"/>
          </a:xfrm>
          <a:custGeom>
            <a:rect b="b" l="l" r="r" t="t"/>
            <a:pathLst>
              <a:path extrusionOk="0" h="10845" w="19198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8" name="Google Shape;688;p44"/>
          <p:cNvGrpSpPr/>
          <p:nvPr/>
        </p:nvGrpSpPr>
        <p:grpSpPr>
          <a:xfrm>
            <a:off x="1765849" y="3659567"/>
            <a:ext cx="148251" cy="234160"/>
            <a:chOff x="1979475" y="4289300"/>
            <a:chExt cx="322400" cy="509225"/>
          </a:xfrm>
        </p:grpSpPr>
        <p:sp>
          <p:nvSpPr>
            <p:cNvPr id="689" name="Google Shape;689;p44"/>
            <p:cNvSpPr/>
            <p:nvPr/>
          </p:nvSpPr>
          <p:spPr>
            <a:xfrm>
              <a:off x="2187075" y="4509100"/>
              <a:ext cx="114800" cy="114800"/>
            </a:xfrm>
            <a:custGeom>
              <a:rect b="b" l="l" r="r" t="t"/>
              <a:pathLst>
                <a:path extrusionOk="0" h="4592" w="4592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1979475" y="4542675"/>
              <a:ext cx="156925" cy="156950"/>
            </a:xfrm>
            <a:custGeom>
              <a:rect b="b" l="l" r="r" t="t"/>
              <a:pathLst>
                <a:path extrusionOk="0" h="6278" w="6277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44"/>
            <p:cNvSpPr/>
            <p:nvPr/>
          </p:nvSpPr>
          <p:spPr>
            <a:xfrm>
              <a:off x="2041125" y="4289300"/>
              <a:ext cx="240000" cy="509225"/>
            </a:xfrm>
            <a:custGeom>
              <a:rect b="b" l="l" r="r" t="t"/>
              <a:pathLst>
                <a:path extrusionOk="0" h="20369" w="960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2" name="Google Shape;692;p44"/>
          <p:cNvGrpSpPr/>
          <p:nvPr/>
        </p:nvGrpSpPr>
        <p:grpSpPr>
          <a:xfrm>
            <a:off x="2274082" y="3664842"/>
            <a:ext cx="174922" cy="227998"/>
            <a:chOff x="2624850" y="4296000"/>
            <a:chExt cx="380400" cy="495825"/>
          </a:xfrm>
        </p:grpSpPr>
        <p:sp>
          <p:nvSpPr>
            <p:cNvPr id="693" name="Google Shape;693;p44"/>
            <p:cNvSpPr/>
            <p:nvPr/>
          </p:nvSpPr>
          <p:spPr>
            <a:xfrm>
              <a:off x="2845875" y="4296000"/>
              <a:ext cx="126425" cy="125800"/>
            </a:xfrm>
            <a:custGeom>
              <a:rect b="b" l="l" r="r" t="t"/>
              <a:pathLst>
                <a:path extrusionOk="0" h="5032" w="5057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2635850" y="4316150"/>
              <a:ext cx="369400" cy="475675"/>
            </a:xfrm>
            <a:custGeom>
              <a:rect b="b" l="l" r="r" t="t"/>
              <a:pathLst>
                <a:path extrusionOk="0" h="19027" w="14776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2624850" y="4357675"/>
              <a:ext cx="171600" cy="171600"/>
            </a:xfrm>
            <a:custGeom>
              <a:rect b="b" l="l" r="r" t="t"/>
              <a:pathLst>
                <a:path extrusionOk="0" h="6864" w="6864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6" name="Google Shape;696;p44"/>
          <p:cNvSpPr/>
          <p:nvPr/>
        </p:nvSpPr>
        <p:spPr>
          <a:xfrm>
            <a:off x="3325443" y="3700252"/>
            <a:ext cx="186992" cy="187004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4"/>
          <p:cNvSpPr/>
          <p:nvPr/>
        </p:nvSpPr>
        <p:spPr>
          <a:xfrm>
            <a:off x="2794564" y="3720452"/>
            <a:ext cx="186992" cy="163414"/>
          </a:xfrm>
          <a:custGeom>
            <a:rect b="b" l="l" r="r" t="t"/>
            <a:pathLst>
              <a:path extrusionOk="0" h="14215" w="16266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4"/>
          <p:cNvSpPr/>
          <p:nvPr/>
        </p:nvSpPr>
        <p:spPr>
          <a:xfrm>
            <a:off x="3854866" y="3698815"/>
            <a:ext cx="188694" cy="188682"/>
          </a:xfrm>
          <a:custGeom>
            <a:rect b="b" l="l" r="r" t="t"/>
            <a:pathLst>
              <a:path extrusionOk="0" h="16413" w="16414">
                <a:moveTo>
                  <a:pt x="10088" y="5080"/>
                </a:moveTo>
                <a:lnTo>
                  <a:pt x="10234" y="5105"/>
                </a:lnTo>
                <a:lnTo>
                  <a:pt x="10307" y="5129"/>
                </a:lnTo>
                <a:lnTo>
                  <a:pt x="10356" y="5178"/>
                </a:lnTo>
                <a:lnTo>
                  <a:pt x="11235" y="6057"/>
                </a:lnTo>
                <a:lnTo>
                  <a:pt x="11284" y="6106"/>
                </a:lnTo>
                <a:lnTo>
                  <a:pt x="11309" y="6179"/>
                </a:lnTo>
                <a:lnTo>
                  <a:pt x="11333" y="6326"/>
                </a:lnTo>
                <a:lnTo>
                  <a:pt x="11309" y="6473"/>
                </a:lnTo>
                <a:lnTo>
                  <a:pt x="11284" y="6546"/>
                </a:lnTo>
                <a:lnTo>
                  <a:pt x="11235" y="6595"/>
                </a:lnTo>
                <a:lnTo>
                  <a:pt x="9892" y="7938"/>
                </a:lnTo>
                <a:lnTo>
                  <a:pt x="9843" y="7987"/>
                </a:lnTo>
                <a:lnTo>
                  <a:pt x="9819" y="8060"/>
                </a:lnTo>
                <a:lnTo>
                  <a:pt x="9795" y="8207"/>
                </a:lnTo>
                <a:lnTo>
                  <a:pt x="9819" y="8353"/>
                </a:lnTo>
                <a:lnTo>
                  <a:pt x="9843" y="8426"/>
                </a:lnTo>
                <a:lnTo>
                  <a:pt x="9892" y="8475"/>
                </a:lnTo>
                <a:lnTo>
                  <a:pt x="11235" y="9818"/>
                </a:lnTo>
                <a:lnTo>
                  <a:pt x="11284" y="9867"/>
                </a:lnTo>
                <a:lnTo>
                  <a:pt x="11309" y="9941"/>
                </a:lnTo>
                <a:lnTo>
                  <a:pt x="11333" y="10087"/>
                </a:lnTo>
                <a:lnTo>
                  <a:pt x="11309" y="10234"/>
                </a:lnTo>
                <a:lnTo>
                  <a:pt x="11284" y="10307"/>
                </a:lnTo>
                <a:lnTo>
                  <a:pt x="11235" y="10356"/>
                </a:lnTo>
                <a:lnTo>
                  <a:pt x="10356" y="11235"/>
                </a:lnTo>
                <a:lnTo>
                  <a:pt x="10307" y="11284"/>
                </a:lnTo>
                <a:lnTo>
                  <a:pt x="10234" y="11308"/>
                </a:lnTo>
                <a:lnTo>
                  <a:pt x="10088" y="11333"/>
                </a:lnTo>
                <a:lnTo>
                  <a:pt x="9941" y="11308"/>
                </a:lnTo>
                <a:lnTo>
                  <a:pt x="9868" y="11284"/>
                </a:lnTo>
                <a:lnTo>
                  <a:pt x="9819" y="11235"/>
                </a:lnTo>
                <a:lnTo>
                  <a:pt x="8476" y="9892"/>
                </a:lnTo>
                <a:lnTo>
                  <a:pt x="8427" y="9843"/>
                </a:lnTo>
                <a:lnTo>
                  <a:pt x="8354" y="9818"/>
                </a:lnTo>
                <a:lnTo>
                  <a:pt x="8207" y="9794"/>
                </a:lnTo>
                <a:lnTo>
                  <a:pt x="8061" y="9818"/>
                </a:lnTo>
                <a:lnTo>
                  <a:pt x="7987" y="9843"/>
                </a:lnTo>
                <a:lnTo>
                  <a:pt x="7938" y="9892"/>
                </a:lnTo>
                <a:lnTo>
                  <a:pt x="6595" y="11235"/>
                </a:lnTo>
                <a:lnTo>
                  <a:pt x="6546" y="11284"/>
                </a:lnTo>
                <a:lnTo>
                  <a:pt x="6473" y="11308"/>
                </a:lnTo>
                <a:lnTo>
                  <a:pt x="6326" y="11333"/>
                </a:lnTo>
                <a:lnTo>
                  <a:pt x="6180" y="11308"/>
                </a:lnTo>
                <a:lnTo>
                  <a:pt x="6107" y="11284"/>
                </a:lnTo>
                <a:lnTo>
                  <a:pt x="6058" y="11235"/>
                </a:lnTo>
                <a:lnTo>
                  <a:pt x="5179" y="10356"/>
                </a:lnTo>
                <a:lnTo>
                  <a:pt x="5130" y="10307"/>
                </a:lnTo>
                <a:lnTo>
                  <a:pt x="5105" y="10234"/>
                </a:lnTo>
                <a:lnTo>
                  <a:pt x="5081" y="10087"/>
                </a:lnTo>
                <a:lnTo>
                  <a:pt x="5105" y="9941"/>
                </a:lnTo>
                <a:lnTo>
                  <a:pt x="5130" y="9867"/>
                </a:lnTo>
                <a:lnTo>
                  <a:pt x="5179" y="9818"/>
                </a:lnTo>
                <a:lnTo>
                  <a:pt x="6522" y="8475"/>
                </a:lnTo>
                <a:lnTo>
                  <a:pt x="6571" y="8426"/>
                </a:lnTo>
                <a:lnTo>
                  <a:pt x="6595" y="8353"/>
                </a:lnTo>
                <a:lnTo>
                  <a:pt x="6620" y="8207"/>
                </a:lnTo>
                <a:lnTo>
                  <a:pt x="6595" y="8060"/>
                </a:lnTo>
                <a:lnTo>
                  <a:pt x="6571" y="7987"/>
                </a:lnTo>
                <a:lnTo>
                  <a:pt x="6522" y="7938"/>
                </a:lnTo>
                <a:lnTo>
                  <a:pt x="5179" y="6595"/>
                </a:lnTo>
                <a:lnTo>
                  <a:pt x="5130" y="6546"/>
                </a:lnTo>
                <a:lnTo>
                  <a:pt x="5105" y="6473"/>
                </a:lnTo>
                <a:lnTo>
                  <a:pt x="5081" y="6326"/>
                </a:lnTo>
                <a:lnTo>
                  <a:pt x="5105" y="6179"/>
                </a:lnTo>
                <a:lnTo>
                  <a:pt x="5130" y="6106"/>
                </a:lnTo>
                <a:lnTo>
                  <a:pt x="5179" y="6057"/>
                </a:lnTo>
                <a:lnTo>
                  <a:pt x="6058" y="5178"/>
                </a:lnTo>
                <a:lnTo>
                  <a:pt x="6107" y="5129"/>
                </a:lnTo>
                <a:lnTo>
                  <a:pt x="6180" y="5105"/>
                </a:lnTo>
                <a:lnTo>
                  <a:pt x="6326" y="5080"/>
                </a:lnTo>
                <a:lnTo>
                  <a:pt x="6473" y="5105"/>
                </a:lnTo>
                <a:lnTo>
                  <a:pt x="6546" y="5129"/>
                </a:lnTo>
                <a:lnTo>
                  <a:pt x="6595" y="5178"/>
                </a:lnTo>
                <a:lnTo>
                  <a:pt x="7938" y="6521"/>
                </a:lnTo>
                <a:lnTo>
                  <a:pt x="7987" y="6570"/>
                </a:lnTo>
                <a:lnTo>
                  <a:pt x="8061" y="6595"/>
                </a:lnTo>
                <a:lnTo>
                  <a:pt x="8207" y="6619"/>
                </a:lnTo>
                <a:lnTo>
                  <a:pt x="8354" y="6595"/>
                </a:lnTo>
                <a:lnTo>
                  <a:pt x="8427" y="6570"/>
                </a:lnTo>
                <a:lnTo>
                  <a:pt x="8476" y="6521"/>
                </a:lnTo>
                <a:lnTo>
                  <a:pt x="9819" y="5178"/>
                </a:lnTo>
                <a:lnTo>
                  <a:pt x="9868" y="5129"/>
                </a:lnTo>
                <a:lnTo>
                  <a:pt x="9941" y="5105"/>
                </a:lnTo>
                <a:lnTo>
                  <a:pt x="10088" y="5080"/>
                </a:lnTo>
                <a:close/>
                <a:moveTo>
                  <a:pt x="5130" y="0"/>
                </a:moveTo>
                <a:lnTo>
                  <a:pt x="4934" y="25"/>
                </a:lnTo>
                <a:lnTo>
                  <a:pt x="4739" y="74"/>
                </a:lnTo>
                <a:lnTo>
                  <a:pt x="4568" y="171"/>
                </a:lnTo>
                <a:lnTo>
                  <a:pt x="4397" y="293"/>
                </a:lnTo>
                <a:lnTo>
                  <a:pt x="294" y="4397"/>
                </a:lnTo>
                <a:lnTo>
                  <a:pt x="172" y="4568"/>
                </a:lnTo>
                <a:lnTo>
                  <a:pt x="74" y="4738"/>
                </a:lnTo>
                <a:lnTo>
                  <a:pt x="25" y="4934"/>
                </a:lnTo>
                <a:lnTo>
                  <a:pt x="1" y="5129"/>
                </a:lnTo>
                <a:lnTo>
                  <a:pt x="1" y="11284"/>
                </a:lnTo>
                <a:lnTo>
                  <a:pt x="25" y="11479"/>
                </a:lnTo>
                <a:lnTo>
                  <a:pt x="74" y="11675"/>
                </a:lnTo>
                <a:lnTo>
                  <a:pt x="172" y="11846"/>
                </a:lnTo>
                <a:lnTo>
                  <a:pt x="294" y="12017"/>
                </a:lnTo>
                <a:lnTo>
                  <a:pt x="4397" y="16120"/>
                </a:lnTo>
                <a:lnTo>
                  <a:pt x="4568" y="16242"/>
                </a:lnTo>
                <a:lnTo>
                  <a:pt x="4739" y="16339"/>
                </a:lnTo>
                <a:lnTo>
                  <a:pt x="4934" y="16388"/>
                </a:lnTo>
                <a:lnTo>
                  <a:pt x="5130" y="16413"/>
                </a:lnTo>
                <a:lnTo>
                  <a:pt x="11284" y="16413"/>
                </a:lnTo>
                <a:lnTo>
                  <a:pt x="11480" y="16388"/>
                </a:lnTo>
                <a:lnTo>
                  <a:pt x="11675" y="16339"/>
                </a:lnTo>
                <a:lnTo>
                  <a:pt x="11846" y="16242"/>
                </a:lnTo>
                <a:lnTo>
                  <a:pt x="12017" y="16120"/>
                </a:lnTo>
                <a:lnTo>
                  <a:pt x="16120" y="12017"/>
                </a:lnTo>
                <a:lnTo>
                  <a:pt x="16242" y="11846"/>
                </a:lnTo>
                <a:lnTo>
                  <a:pt x="16340" y="11675"/>
                </a:lnTo>
                <a:lnTo>
                  <a:pt x="16389" y="11479"/>
                </a:lnTo>
                <a:lnTo>
                  <a:pt x="16413" y="11284"/>
                </a:lnTo>
                <a:lnTo>
                  <a:pt x="16413" y="5129"/>
                </a:lnTo>
                <a:lnTo>
                  <a:pt x="16389" y="4934"/>
                </a:lnTo>
                <a:lnTo>
                  <a:pt x="16340" y="4738"/>
                </a:lnTo>
                <a:lnTo>
                  <a:pt x="16242" y="4568"/>
                </a:lnTo>
                <a:lnTo>
                  <a:pt x="16120" y="4397"/>
                </a:lnTo>
                <a:lnTo>
                  <a:pt x="12017" y="293"/>
                </a:lnTo>
                <a:lnTo>
                  <a:pt x="11846" y="171"/>
                </a:lnTo>
                <a:lnTo>
                  <a:pt x="11675" y="74"/>
                </a:lnTo>
                <a:lnTo>
                  <a:pt x="11480" y="25"/>
                </a:lnTo>
                <a:lnTo>
                  <a:pt x="1128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9" name="Google Shape;699;p44"/>
          <p:cNvGrpSpPr/>
          <p:nvPr/>
        </p:nvGrpSpPr>
        <p:grpSpPr>
          <a:xfrm>
            <a:off x="4361843" y="3703312"/>
            <a:ext cx="216192" cy="183072"/>
            <a:chOff x="5275975" y="4344850"/>
            <a:chExt cx="470150" cy="398125"/>
          </a:xfrm>
        </p:grpSpPr>
        <p:sp>
          <p:nvSpPr>
            <p:cNvPr id="700" name="Google Shape;700;p44"/>
            <p:cNvSpPr/>
            <p:nvPr/>
          </p:nvSpPr>
          <p:spPr>
            <a:xfrm>
              <a:off x="566125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122" y="1295"/>
                  </a:lnTo>
                  <a:lnTo>
                    <a:pt x="244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418" y="1514"/>
                  </a:lnTo>
                  <a:lnTo>
                    <a:pt x="2540" y="1295"/>
                  </a:lnTo>
                  <a:lnTo>
                    <a:pt x="2613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44"/>
            <p:cNvSpPr/>
            <p:nvPr/>
          </p:nvSpPr>
          <p:spPr>
            <a:xfrm>
              <a:off x="5294900" y="4690450"/>
              <a:ext cx="65950" cy="52525"/>
            </a:xfrm>
            <a:custGeom>
              <a:rect b="b" l="l" r="r" t="t"/>
              <a:pathLst>
                <a:path extrusionOk="0" h="2101" w="2638">
                  <a:moveTo>
                    <a:pt x="0" y="0"/>
                  </a:moveTo>
                  <a:lnTo>
                    <a:pt x="0" y="782"/>
                  </a:lnTo>
                  <a:lnTo>
                    <a:pt x="25" y="1050"/>
                  </a:lnTo>
                  <a:lnTo>
                    <a:pt x="98" y="1295"/>
                  </a:lnTo>
                  <a:lnTo>
                    <a:pt x="220" y="1514"/>
                  </a:lnTo>
                  <a:lnTo>
                    <a:pt x="391" y="1710"/>
                  </a:lnTo>
                  <a:lnTo>
                    <a:pt x="586" y="1856"/>
                  </a:lnTo>
                  <a:lnTo>
                    <a:pt x="806" y="1978"/>
                  </a:lnTo>
                  <a:lnTo>
                    <a:pt x="1050" y="2076"/>
                  </a:lnTo>
                  <a:lnTo>
                    <a:pt x="1319" y="2100"/>
                  </a:lnTo>
                  <a:lnTo>
                    <a:pt x="1588" y="2076"/>
                  </a:lnTo>
                  <a:lnTo>
                    <a:pt x="1832" y="1978"/>
                  </a:lnTo>
                  <a:lnTo>
                    <a:pt x="2052" y="1856"/>
                  </a:lnTo>
                  <a:lnTo>
                    <a:pt x="2247" y="1710"/>
                  </a:lnTo>
                  <a:lnTo>
                    <a:pt x="2394" y="1514"/>
                  </a:lnTo>
                  <a:lnTo>
                    <a:pt x="2516" y="1295"/>
                  </a:lnTo>
                  <a:lnTo>
                    <a:pt x="2614" y="1050"/>
                  </a:lnTo>
                  <a:lnTo>
                    <a:pt x="2638" y="782"/>
                  </a:lnTo>
                  <a:lnTo>
                    <a:pt x="26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4"/>
            <p:cNvSpPr/>
            <p:nvPr/>
          </p:nvSpPr>
          <p:spPr>
            <a:xfrm>
              <a:off x="5275975" y="4344850"/>
              <a:ext cx="470150" cy="334025"/>
            </a:xfrm>
            <a:custGeom>
              <a:rect b="b" l="l" r="r" t="t"/>
              <a:pathLst>
                <a:path extrusionOk="0" h="13361" w="18806">
                  <a:moveTo>
                    <a:pt x="10062" y="1344"/>
                  </a:moveTo>
                  <a:lnTo>
                    <a:pt x="10673" y="1368"/>
                  </a:lnTo>
                  <a:lnTo>
                    <a:pt x="11699" y="1442"/>
                  </a:lnTo>
                  <a:lnTo>
                    <a:pt x="12529" y="1564"/>
                  </a:lnTo>
                  <a:lnTo>
                    <a:pt x="13164" y="1686"/>
                  </a:lnTo>
                  <a:lnTo>
                    <a:pt x="13628" y="1808"/>
                  </a:lnTo>
                  <a:lnTo>
                    <a:pt x="13946" y="1906"/>
                  </a:lnTo>
                  <a:lnTo>
                    <a:pt x="14166" y="2003"/>
                  </a:lnTo>
                  <a:lnTo>
                    <a:pt x="14214" y="2052"/>
                  </a:lnTo>
                  <a:lnTo>
                    <a:pt x="14288" y="2174"/>
                  </a:lnTo>
                  <a:lnTo>
                    <a:pt x="14459" y="2638"/>
                  </a:lnTo>
                  <a:lnTo>
                    <a:pt x="14678" y="3273"/>
                  </a:lnTo>
                  <a:lnTo>
                    <a:pt x="14898" y="4006"/>
                  </a:lnTo>
                  <a:lnTo>
                    <a:pt x="15313" y="5374"/>
                  </a:lnTo>
                  <a:lnTo>
                    <a:pt x="15484" y="5984"/>
                  </a:lnTo>
                  <a:lnTo>
                    <a:pt x="15460" y="6033"/>
                  </a:lnTo>
                  <a:lnTo>
                    <a:pt x="15411" y="6106"/>
                  </a:lnTo>
                  <a:lnTo>
                    <a:pt x="15313" y="6180"/>
                  </a:lnTo>
                  <a:lnTo>
                    <a:pt x="15167" y="6277"/>
                  </a:lnTo>
                  <a:lnTo>
                    <a:pt x="14972" y="6399"/>
                  </a:lnTo>
                  <a:lnTo>
                    <a:pt x="14727" y="6522"/>
                  </a:lnTo>
                  <a:lnTo>
                    <a:pt x="14410" y="6619"/>
                  </a:lnTo>
                  <a:lnTo>
                    <a:pt x="14068" y="6741"/>
                  </a:lnTo>
                  <a:lnTo>
                    <a:pt x="13677" y="6864"/>
                  </a:lnTo>
                  <a:lnTo>
                    <a:pt x="13213" y="6986"/>
                  </a:lnTo>
                  <a:lnTo>
                    <a:pt x="12725" y="7083"/>
                  </a:lnTo>
                  <a:lnTo>
                    <a:pt x="12163" y="7181"/>
                  </a:lnTo>
                  <a:lnTo>
                    <a:pt x="11552" y="7254"/>
                  </a:lnTo>
                  <a:lnTo>
                    <a:pt x="10893" y="7303"/>
                  </a:lnTo>
                  <a:lnTo>
                    <a:pt x="10185" y="7352"/>
                  </a:lnTo>
                  <a:lnTo>
                    <a:pt x="8622" y="7352"/>
                  </a:lnTo>
                  <a:lnTo>
                    <a:pt x="7913" y="7303"/>
                  </a:lnTo>
                  <a:lnTo>
                    <a:pt x="7254" y="7254"/>
                  </a:lnTo>
                  <a:lnTo>
                    <a:pt x="6643" y="7181"/>
                  </a:lnTo>
                  <a:lnTo>
                    <a:pt x="6082" y="7083"/>
                  </a:lnTo>
                  <a:lnTo>
                    <a:pt x="5593" y="6986"/>
                  </a:lnTo>
                  <a:lnTo>
                    <a:pt x="5129" y="6864"/>
                  </a:lnTo>
                  <a:lnTo>
                    <a:pt x="4738" y="6741"/>
                  </a:lnTo>
                  <a:lnTo>
                    <a:pt x="4396" y="6619"/>
                  </a:lnTo>
                  <a:lnTo>
                    <a:pt x="4079" y="6522"/>
                  </a:lnTo>
                  <a:lnTo>
                    <a:pt x="3835" y="6399"/>
                  </a:lnTo>
                  <a:lnTo>
                    <a:pt x="3639" y="6277"/>
                  </a:lnTo>
                  <a:lnTo>
                    <a:pt x="3493" y="6180"/>
                  </a:lnTo>
                  <a:lnTo>
                    <a:pt x="3395" y="6106"/>
                  </a:lnTo>
                  <a:lnTo>
                    <a:pt x="3346" y="6033"/>
                  </a:lnTo>
                  <a:lnTo>
                    <a:pt x="3322" y="5984"/>
                  </a:lnTo>
                  <a:lnTo>
                    <a:pt x="3493" y="5374"/>
                  </a:lnTo>
                  <a:lnTo>
                    <a:pt x="3908" y="4006"/>
                  </a:lnTo>
                  <a:lnTo>
                    <a:pt x="4128" y="3273"/>
                  </a:lnTo>
                  <a:lnTo>
                    <a:pt x="4347" y="2638"/>
                  </a:lnTo>
                  <a:lnTo>
                    <a:pt x="4518" y="2174"/>
                  </a:lnTo>
                  <a:lnTo>
                    <a:pt x="4592" y="2052"/>
                  </a:lnTo>
                  <a:lnTo>
                    <a:pt x="4641" y="2003"/>
                  </a:lnTo>
                  <a:lnTo>
                    <a:pt x="4860" y="1906"/>
                  </a:lnTo>
                  <a:lnTo>
                    <a:pt x="5178" y="1808"/>
                  </a:lnTo>
                  <a:lnTo>
                    <a:pt x="5642" y="1686"/>
                  </a:lnTo>
                  <a:lnTo>
                    <a:pt x="6277" y="1564"/>
                  </a:lnTo>
                  <a:lnTo>
                    <a:pt x="7107" y="1442"/>
                  </a:lnTo>
                  <a:lnTo>
                    <a:pt x="8133" y="1368"/>
                  </a:lnTo>
                  <a:lnTo>
                    <a:pt x="8744" y="1344"/>
                  </a:lnTo>
                  <a:close/>
                  <a:moveTo>
                    <a:pt x="11919" y="9916"/>
                  </a:moveTo>
                  <a:lnTo>
                    <a:pt x="12016" y="9941"/>
                  </a:lnTo>
                  <a:lnTo>
                    <a:pt x="12090" y="9990"/>
                  </a:lnTo>
                  <a:lnTo>
                    <a:pt x="12138" y="10063"/>
                  </a:lnTo>
                  <a:lnTo>
                    <a:pt x="12163" y="10161"/>
                  </a:lnTo>
                  <a:lnTo>
                    <a:pt x="12138" y="10258"/>
                  </a:lnTo>
                  <a:lnTo>
                    <a:pt x="12090" y="10332"/>
                  </a:lnTo>
                  <a:lnTo>
                    <a:pt x="12016" y="10380"/>
                  </a:lnTo>
                  <a:lnTo>
                    <a:pt x="11919" y="10405"/>
                  </a:lnTo>
                  <a:lnTo>
                    <a:pt x="6887" y="10405"/>
                  </a:lnTo>
                  <a:lnTo>
                    <a:pt x="6790" y="10380"/>
                  </a:lnTo>
                  <a:lnTo>
                    <a:pt x="6717" y="10332"/>
                  </a:lnTo>
                  <a:lnTo>
                    <a:pt x="6668" y="10258"/>
                  </a:lnTo>
                  <a:lnTo>
                    <a:pt x="6643" y="10161"/>
                  </a:lnTo>
                  <a:lnTo>
                    <a:pt x="6668" y="10063"/>
                  </a:lnTo>
                  <a:lnTo>
                    <a:pt x="6717" y="9990"/>
                  </a:lnTo>
                  <a:lnTo>
                    <a:pt x="6790" y="9941"/>
                  </a:lnTo>
                  <a:lnTo>
                    <a:pt x="6887" y="9916"/>
                  </a:lnTo>
                  <a:close/>
                  <a:moveTo>
                    <a:pt x="11626" y="10991"/>
                  </a:moveTo>
                  <a:lnTo>
                    <a:pt x="11723" y="11015"/>
                  </a:lnTo>
                  <a:lnTo>
                    <a:pt x="11797" y="11064"/>
                  </a:lnTo>
                  <a:lnTo>
                    <a:pt x="11845" y="11138"/>
                  </a:lnTo>
                  <a:lnTo>
                    <a:pt x="11870" y="11235"/>
                  </a:lnTo>
                  <a:lnTo>
                    <a:pt x="11845" y="11333"/>
                  </a:lnTo>
                  <a:lnTo>
                    <a:pt x="11797" y="11406"/>
                  </a:lnTo>
                  <a:lnTo>
                    <a:pt x="11723" y="11455"/>
                  </a:lnTo>
                  <a:lnTo>
                    <a:pt x="11626" y="11479"/>
                  </a:lnTo>
                  <a:lnTo>
                    <a:pt x="7181" y="11479"/>
                  </a:lnTo>
                  <a:lnTo>
                    <a:pt x="7083" y="11455"/>
                  </a:lnTo>
                  <a:lnTo>
                    <a:pt x="7010" y="11406"/>
                  </a:lnTo>
                  <a:lnTo>
                    <a:pt x="6961" y="11333"/>
                  </a:lnTo>
                  <a:lnTo>
                    <a:pt x="6936" y="11235"/>
                  </a:lnTo>
                  <a:lnTo>
                    <a:pt x="6961" y="11138"/>
                  </a:lnTo>
                  <a:lnTo>
                    <a:pt x="7010" y="11064"/>
                  </a:lnTo>
                  <a:lnTo>
                    <a:pt x="7083" y="11015"/>
                  </a:lnTo>
                  <a:lnTo>
                    <a:pt x="7181" y="10991"/>
                  </a:lnTo>
                  <a:close/>
                  <a:moveTo>
                    <a:pt x="4152" y="9110"/>
                  </a:moveTo>
                  <a:lnTo>
                    <a:pt x="4299" y="9159"/>
                  </a:lnTo>
                  <a:lnTo>
                    <a:pt x="4470" y="9208"/>
                  </a:lnTo>
                  <a:lnTo>
                    <a:pt x="4616" y="9281"/>
                  </a:lnTo>
                  <a:lnTo>
                    <a:pt x="4763" y="9379"/>
                  </a:lnTo>
                  <a:lnTo>
                    <a:pt x="4885" y="9501"/>
                  </a:lnTo>
                  <a:lnTo>
                    <a:pt x="5129" y="9745"/>
                  </a:lnTo>
                  <a:lnTo>
                    <a:pt x="5324" y="10039"/>
                  </a:lnTo>
                  <a:lnTo>
                    <a:pt x="5471" y="10332"/>
                  </a:lnTo>
                  <a:lnTo>
                    <a:pt x="5569" y="10649"/>
                  </a:lnTo>
                  <a:lnTo>
                    <a:pt x="5593" y="10796"/>
                  </a:lnTo>
                  <a:lnTo>
                    <a:pt x="5593" y="10918"/>
                  </a:lnTo>
                  <a:lnTo>
                    <a:pt x="5593" y="11064"/>
                  </a:lnTo>
                  <a:lnTo>
                    <a:pt x="5569" y="11162"/>
                  </a:lnTo>
                  <a:lnTo>
                    <a:pt x="5520" y="11260"/>
                  </a:lnTo>
                  <a:lnTo>
                    <a:pt x="5471" y="11357"/>
                  </a:lnTo>
                  <a:lnTo>
                    <a:pt x="5398" y="11431"/>
                  </a:lnTo>
                  <a:lnTo>
                    <a:pt x="5324" y="11504"/>
                  </a:lnTo>
                  <a:lnTo>
                    <a:pt x="5129" y="11602"/>
                  </a:lnTo>
                  <a:lnTo>
                    <a:pt x="4885" y="11675"/>
                  </a:lnTo>
                  <a:lnTo>
                    <a:pt x="4616" y="11699"/>
                  </a:lnTo>
                  <a:lnTo>
                    <a:pt x="4299" y="11724"/>
                  </a:lnTo>
                  <a:lnTo>
                    <a:pt x="3981" y="11724"/>
                  </a:lnTo>
                  <a:lnTo>
                    <a:pt x="3639" y="11699"/>
                  </a:lnTo>
                  <a:lnTo>
                    <a:pt x="3346" y="11626"/>
                  </a:lnTo>
                  <a:lnTo>
                    <a:pt x="3077" y="11504"/>
                  </a:lnTo>
                  <a:lnTo>
                    <a:pt x="2833" y="11333"/>
                  </a:lnTo>
                  <a:lnTo>
                    <a:pt x="2638" y="11162"/>
                  </a:lnTo>
                  <a:lnTo>
                    <a:pt x="2467" y="10918"/>
                  </a:lnTo>
                  <a:lnTo>
                    <a:pt x="2418" y="10820"/>
                  </a:lnTo>
                  <a:lnTo>
                    <a:pt x="2394" y="10674"/>
                  </a:lnTo>
                  <a:lnTo>
                    <a:pt x="2369" y="10551"/>
                  </a:lnTo>
                  <a:lnTo>
                    <a:pt x="2345" y="10429"/>
                  </a:lnTo>
                  <a:lnTo>
                    <a:pt x="2369" y="10283"/>
                  </a:lnTo>
                  <a:lnTo>
                    <a:pt x="2394" y="10161"/>
                  </a:lnTo>
                  <a:lnTo>
                    <a:pt x="2418" y="10039"/>
                  </a:lnTo>
                  <a:lnTo>
                    <a:pt x="2467" y="9916"/>
                  </a:lnTo>
                  <a:lnTo>
                    <a:pt x="2638" y="9697"/>
                  </a:lnTo>
                  <a:lnTo>
                    <a:pt x="2833" y="9501"/>
                  </a:lnTo>
                  <a:lnTo>
                    <a:pt x="3077" y="9330"/>
                  </a:lnTo>
                  <a:lnTo>
                    <a:pt x="3346" y="9208"/>
                  </a:lnTo>
                  <a:lnTo>
                    <a:pt x="3639" y="9135"/>
                  </a:lnTo>
                  <a:lnTo>
                    <a:pt x="3981" y="9110"/>
                  </a:lnTo>
                  <a:close/>
                  <a:moveTo>
                    <a:pt x="14825" y="9110"/>
                  </a:moveTo>
                  <a:lnTo>
                    <a:pt x="15167" y="9135"/>
                  </a:lnTo>
                  <a:lnTo>
                    <a:pt x="15460" y="9208"/>
                  </a:lnTo>
                  <a:lnTo>
                    <a:pt x="15729" y="9330"/>
                  </a:lnTo>
                  <a:lnTo>
                    <a:pt x="15973" y="9501"/>
                  </a:lnTo>
                  <a:lnTo>
                    <a:pt x="16168" y="9697"/>
                  </a:lnTo>
                  <a:lnTo>
                    <a:pt x="16339" y="9916"/>
                  </a:lnTo>
                  <a:lnTo>
                    <a:pt x="16388" y="10039"/>
                  </a:lnTo>
                  <a:lnTo>
                    <a:pt x="16412" y="10161"/>
                  </a:lnTo>
                  <a:lnTo>
                    <a:pt x="16437" y="10283"/>
                  </a:lnTo>
                  <a:lnTo>
                    <a:pt x="16461" y="10429"/>
                  </a:lnTo>
                  <a:lnTo>
                    <a:pt x="16437" y="10551"/>
                  </a:lnTo>
                  <a:lnTo>
                    <a:pt x="16412" y="10674"/>
                  </a:lnTo>
                  <a:lnTo>
                    <a:pt x="16388" y="10820"/>
                  </a:lnTo>
                  <a:lnTo>
                    <a:pt x="16339" y="10918"/>
                  </a:lnTo>
                  <a:lnTo>
                    <a:pt x="16168" y="11162"/>
                  </a:lnTo>
                  <a:lnTo>
                    <a:pt x="15973" y="11333"/>
                  </a:lnTo>
                  <a:lnTo>
                    <a:pt x="15729" y="11504"/>
                  </a:lnTo>
                  <a:lnTo>
                    <a:pt x="15460" y="11626"/>
                  </a:lnTo>
                  <a:lnTo>
                    <a:pt x="15167" y="11699"/>
                  </a:lnTo>
                  <a:lnTo>
                    <a:pt x="14825" y="11724"/>
                  </a:lnTo>
                  <a:lnTo>
                    <a:pt x="14507" y="11724"/>
                  </a:lnTo>
                  <a:lnTo>
                    <a:pt x="14190" y="11699"/>
                  </a:lnTo>
                  <a:lnTo>
                    <a:pt x="13921" y="11675"/>
                  </a:lnTo>
                  <a:lnTo>
                    <a:pt x="13677" y="11602"/>
                  </a:lnTo>
                  <a:lnTo>
                    <a:pt x="13482" y="11504"/>
                  </a:lnTo>
                  <a:lnTo>
                    <a:pt x="13408" y="11431"/>
                  </a:lnTo>
                  <a:lnTo>
                    <a:pt x="13335" y="11357"/>
                  </a:lnTo>
                  <a:lnTo>
                    <a:pt x="13286" y="11260"/>
                  </a:lnTo>
                  <a:lnTo>
                    <a:pt x="13237" y="11162"/>
                  </a:lnTo>
                  <a:lnTo>
                    <a:pt x="13213" y="11064"/>
                  </a:lnTo>
                  <a:lnTo>
                    <a:pt x="13213" y="10918"/>
                  </a:lnTo>
                  <a:lnTo>
                    <a:pt x="13213" y="10796"/>
                  </a:lnTo>
                  <a:lnTo>
                    <a:pt x="13237" y="10649"/>
                  </a:lnTo>
                  <a:lnTo>
                    <a:pt x="13335" y="10332"/>
                  </a:lnTo>
                  <a:lnTo>
                    <a:pt x="13482" y="10039"/>
                  </a:lnTo>
                  <a:lnTo>
                    <a:pt x="13677" y="9745"/>
                  </a:lnTo>
                  <a:lnTo>
                    <a:pt x="13921" y="9501"/>
                  </a:lnTo>
                  <a:lnTo>
                    <a:pt x="14043" y="9379"/>
                  </a:lnTo>
                  <a:lnTo>
                    <a:pt x="14190" y="9281"/>
                  </a:lnTo>
                  <a:lnTo>
                    <a:pt x="14337" y="9208"/>
                  </a:lnTo>
                  <a:lnTo>
                    <a:pt x="14507" y="9159"/>
                  </a:lnTo>
                  <a:lnTo>
                    <a:pt x="14654" y="9110"/>
                  </a:lnTo>
                  <a:close/>
                  <a:moveTo>
                    <a:pt x="9403" y="1"/>
                  </a:moveTo>
                  <a:lnTo>
                    <a:pt x="8280" y="25"/>
                  </a:lnTo>
                  <a:lnTo>
                    <a:pt x="7303" y="74"/>
                  </a:lnTo>
                  <a:lnTo>
                    <a:pt x="6497" y="147"/>
                  </a:lnTo>
                  <a:lnTo>
                    <a:pt x="5837" y="220"/>
                  </a:lnTo>
                  <a:lnTo>
                    <a:pt x="5324" y="318"/>
                  </a:lnTo>
                  <a:lnTo>
                    <a:pt x="4958" y="391"/>
                  </a:lnTo>
                  <a:lnTo>
                    <a:pt x="4665" y="440"/>
                  </a:lnTo>
                  <a:lnTo>
                    <a:pt x="4421" y="538"/>
                  </a:lnTo>
                  <a:lnTo>
                    <a:pt x="4201" y="660"/>
                  </a:lnTo>
                  <a:lnTo>
                    <a:pt x="3981" y="807"/>
                  </a:lnTo>
                  <a:lnTo>
                    <a:pt x="3761" y="978"/>
                  </a:lnTo>
                  <a:lnTo>
                    <a:pt x="3590" y="1173"/>
                  </a:lnTo>
                  <a:lnTo>
                    <a:pt x="3419" y="1368"/>
                  </a:lnTo>
                  <a:lnTo>
                    <a:pt x="3273" y="1588"/>
                  </a:lnTo>
                  <a:lnTo>
                    <a:pt x="3175" y="1808"/>
                  </a:lnTo>
                  <a:lnTo>
                    <a:pt x="2272" y="4153"/>
                  </a:lnTo>
                  <a:lnTo>
                    <a:pt x="928" y="4153"/>
                  </a:lnTo>
                  <a:lnTo>
                    <a:pt x="831" y="4177"/>
                  </a:lnTo>
                  <a:lnTo>
                    <a:pt x="733" y="4226"/>
                  </a:lnTo>
                  <a:lnTo>
                    <a:pt x="635" y="4299"/>
                  </a:lnTo>
                  <a:lnTo>
                    <a:pt x="464" y="4446"/>
                  </a:lnTo>
                  <a:lnTo>
                    <a:pt x="293" y="4641"/>
                  </a:lnTo>
                  <a:lnTo>
                    <a:pt x="171" y="4861"/>
                  </a:lnTo>
                  <a:lnTo>
                    <a:pt x="73" y="5105"/>
                  </a:lnTo>
                  <a:lnTo>
                    <a:pt x="25" y="5349"/>
                  </a:lnTo>
                  <a:lnTo>
                    <a:pt x="0" y="5569"/>
                  </a:lnTo>
                  <a:lnTo>
                    <a:pt x="25" y="5764"/>
                  </a:lnTo>
                  <a:lnTo>
                    <a:pt x="73" y="5911"/>
                  </a:lnTo>
                  <a:lnTo>
                    <a:pt x="171" y="6033"/>
                  </a:lnTo>
                  <a:lnTo>
                    <a:pt x="293" y="6106"/>
                  </a:lnTo>
                  <a:lnTo>
                    <a:pt x="464" y="6155"/>
                  </a:lnTo>
                  <a:lnTo>
                    <a:pt x="635" y="6204"/>
                  </a:lnTo>
                  <a:lnTo>
                    <a:pt x="1466" y="6204"/>
                  </a:lnTo>
                  <a:lnTo>
                    <a:pt x="1148" y="7034"/>
                  </a:lnTo>
                  <a:lnTo>
                    <a:pt x="1002" y="7547"/>
                  </a:lnTo>
                  <a:lnTo>
                    <a:pt x="879" y="8109"/>
                  </a:lnTo>
                  <a:lnTo>
                    <a:pt x="782" y="8695"/>
                  </a:lnTo>
                  <a:lnTo>
                    <a:pt x="757" y="9233"/>
                  </a:lnTo>
                  <a:lnTo>
                    <a:pt x="757" y="13360"/>
                  </a:lnTo>
                  <a:lnTo>
                    <a:pt x="18049" y="13360"/>
                  </a:lnTo>
                  <a:lnTo>
                    <a:pt x="18049" y="9233"/>
                  </a:lnTo>
                  <a:lnTo>
                    <a:pt x="18024" y="8695"/>
                  </a:lnTo>
                  <a:lnTo>
                    <a:pt x="17927" y="8109"/>
                  </a:lnTo>
                  <a:lnTo>
                    <a:pt x="17805" y="7547"/>
                  </a:lnTo>
                  <a:lnTo>
                    <a:pt x="17658" y="7034"/>
                  </a:lnTo>
                  <a:lnTo>
                    <a:pt x="17341" y="6204"/>
                  </a:lnTo>
                  <a:lnTo>
                    <a:pt x="18171" y="6204"/>
                  </a:lnTo>
                  <a:lnTo>
                    <a:pt x="18342" y="6155"/>
                  </a:lnTo>
                  <a:lnTo>
                    <a:pt x="18513" y="6106"/>
                  </a:lnTo>
                  <a:lnTo>
                    <a:pt x="18635" y="6033"/>
                  </a:lnTo>
                  <a:lnTo>
                    <a:pt x="18733" y="5911"/>
                  </a:lnTo>
                  <a:lnTo>
                    <a:pt x="18782" y="5764"/>
                  </a:lnTo>
                  <a:lnTo>
                    <a:pt x="18806" y="5569"/>
                  </a:lnTo>
                  <a:lnTo>
                    <a:pt x="18782" y="5349"/>
                  </a:lnTo>
                  <a:lnTo>
                    <a:pt x="18733" y="5105"/>
                  </a:lnTo>
                  <a:lnTo>
                    <a:pt x="18635" y="4861"/>
                  </a:lnTo>
                  <a:lnTo>
                    <a:pt x="18513" y="4641"/>
                  </a:lnTo>
                  <a:lnTo>
                    <a:pt x="18342" y="4446"/>
                  </a:lnTo>
                  <a:lnTo>
                    <a:pt x="18171" y="4299"/>
                  </a:lnTo>
                  <a:lnTo>
                    <a:pt x="18073" y="4226"/>
                  </a:lnTo>
                  <a:lnTo>
                    <a:pt x="17976" y="4177"/>
                  </a:lnTo>
                  <a:lnTo>
                    <a:pt x="17878" y="4153"/>
                  </a:lnTo>
                  <a:lnTo>
                    <a:pt x="16535" y="4153"/>
                  </a:lnTo>
                  <a:lnTo>
                    <a:pt x="15631" y="1808"/>
                  </a:lnTo>
                  <a:lnTo>
                    <a:pt x="15533" y="1588"/>
                  </a:lnTo>
                  <a:lnTo>
                    <a:pt x="15387" y="1368"/>
                  </a:lnTo>
                  <a:lnTo>
                    <a:pt x="15216" y="1173"/>
                  </a:lnTo>
                  <a:lnTo>
                    <a:pt x="15045" y="978"/>
                  </a:lnTo>
                  <a:lnTo>
                    <a:pt x="14825" y="807"/>
                  </a:lnTo>
                  <a:lnTo>
                    <a:pt x="14605" y="660"/>
                  </a:lnTo>
                  <a:lnTo>
                    <a:pt x="14385" y="538"/>
                  </a:lnTo>
                  <a:lnTo>
                    <a:pt x="14141" y="440"/>
                  </a:lnTo>
                  <a:lnTo>
                    <a:pt x="13848" y="391"/>
                  </a:lnTo>
                  <a:lnTo>
                    <a:pt x="13482" y="318"/>
                  </a:lnTo>
                  <a:lnTo>
                    <a:pt x="12969" y="220"/>
                  </a:lnTo>
                  <a:lnTo>
                    <a:pt x="12309" y="147"/>
                  </a:lnTo>
                  <a:lnTo>
                    <a:pt x="11503" y="74"/>
                  </a:lnTo>
                  <a:lnTo>
                    <a:pt x="10527" y="25"/>
                  </a:lnTo>
                  <a:lnTo>
                    <a:pt x="9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3" name="Google Shape;703;p44"/>
          <p:cNvSpPr/>
          <p:nvPr/>
        </p:nvSpPr>
        <p:spPr>
          <a:xfrm>
            <a:off x="4911819" y="3694010"/>
            <a:ext cx="194304" cy="194292"/>
          </a:xfrm>
          <a:custGeom>
            <a:rect b="b" l="l" r="r" t="t"/>
            <a:pathLst>
              <a:path extrusionOk="0" h="16901" w="16902">
                <a:moveTo>
                  <a:pt x="14386" y="757"/>
                </a:moveTo>
                <a:lnTo>
                  <a:pt x="14557" y="782"/>
                </a:lnTo>
                <a:lnTo>
                  <a:pt x="14728" y="806"/>
                </a:lnTo>
                <a:lnTo>
                  <a:pt x="14899" y="831"/>
                </a:lnTo>
                <a:lnTo>
                  <a:pt x="15070" y="904"/>
                </a:lnTo>
                <a:lnTo>
                  <a:pt x="15216" y="977"/>
                </a:lnTo>
                <a:lnTo>
                  <a:pt x="15363" y="1050"/>
                </a:lnTo>
                <a:lnTo>
                  <a:pt x="15509" y="1148"/>
                </a:lnTo>
                <a:lnTo>
                  <a:pt x="15631" y="1270"/>
                </a:lnTo>
                <a:lnTo>
                  <a:pt x="15729" y="1392"/>
                </a:lnTo>
                <a:lnTo>
                  <a:pt x="15827" y="1539"/>
                </a:lnTo>
                <a:lnTo>
                  <a:pt x="15925" y="1661"/>
                </a:lnTo>
                <a:lnTo>
                  <a:pt x="15998" y="1807"/>
                </a:lnTo>
                <a:lnTo>
                  <a:pt x="16047" y="1978"/>
                </a:lnTo>
                <a:lnTo>
                  <a:pt x="16095" y="2125"/>
                </a:lnTo>
                <a:lnTo>
                  <a:pt x="16120" y="2296"/>
                </a:lnTo>
                <a:lnTo>
                  <a:pt x="16144" y="2467"/>
                </a:lnTo>
                <a:lnTo>
                  <a:pt x="16120" y="2565"/>
                </a:lnTo>
                <a:lnTo>
                  <a:pt x="16071" y="2638"/>
                </a:lnTo>
                <a:lnTo>
                  <a:pt x="15998" y="2687"/>
                </a:lnTo>
                <a:lnTo>
                  <a:pt x="15900" y="2711"/>
                </a:lnTo>
                <a:lnTo>
                  <a:pt x="15802" y="2687"/>
                </a:lnTo>
                <a:lnTo>
                  <a:pt x="15729" y="2638"/>
                </a:lnTo>
                <a:lnTo>
                  <a:pt x="15680" y="2565"/>
                </a:lnTo>
                <a:lnTo>
                  <a:pt x="15656" y="2467"/>
                </a:lnTo>
                <a:lnTo>
                  <a:pt x="15631" y="2247"/>
                </a:lnTo>
                <a:lnTo>
                  <a:pt x="15558" y="2003"/>
                </a:lnTo>
                <a:lnTo>
                  <a:pt x="15436" y="1807"/>
                </a:lnTo>
                <a:lnTo>
                  <a:pt x="15290" y="1612"/>
                </a:lnTo>
                <a:lnTo>
                  <a:pt x="15094" y="1466"/>
                </a:lnTo>
                <a:lnTo>
                  <a:pt x="14874" y="1343"/>
                </a:lnTo>
                <a:lnTo>
                  <a:pt x="14630" y="1270"/>
                </a:lnTo>
                <a:lnTo>
                  <a:pt x="14386" y="1246"/>
                </a:lnTo>
                <a:lnTo>
                  <a:pt x="14288" y="1246"/>
                </a:lnTo>
                <a:lnTo>
                  <a:pt x="14215" y="1172"/>
                </a:lnTo>
                <a:lnTo>
                  <a:pt x="14166" y="1099"/>
                </a:lnTo>
                <a:lnTo>
                  <a:pt x="14142" y="1002"/>
                </a:lnTo>
                <a:lnTo>
                  <a:pt x="14166" y="904"/>
                </a:lnTo>
                <a:lnTo>
                  <a:pt x="14215" y="831"/>
                </a:lnTo>
                <a:lnTo>
                  <a:pt x="14288" y="782"/>
                </a:lnTo>
                <a:lnTo>
                  <a:pt x="14386" y="757"/>
                </a:lnTo>
                <a:close/>
                <a:moveTo>
                  <a:pt x="15460" y="0"/>
                </a:moveTo>
                <a:lnTo>
                  <a:pt x="15167" y="25"/>
                </a:lnTo>
                <a:lnTo>
                  <a:pt x="14850" y="49"/>
                </a:lnTo>
                <a:lnTo>
                  <a:pt x="14557" y="122"/>
                </a:lnTo>
                <a:lnTo>
                  <a:pt x="14117" y="244"/>
                </a:lnTo>
                <a:lnTo>
                  <a:pt x="13873" y="318"/>
                </a:lnTo>
                <a:lnTo>
                  <a:pt x="13653" y="415"/>
                </a:lnTo>
                <a:lnTo>
                  <a:pt x="13458" y="537"/>
                </a:lnTo>
                <a:lnTo>
                  <a:pt x="13287" y="660"/>
                </a:lnTo>
                <a:lnTo>
                  <a:pt x="10625" y="3346"/>
                </a:lnTo>
                <a:lnTo>
                  <a:pt x="2858" y="1221"/>
                </a:lnTo>
                <a:lnTo>
                  <a:pt x="2712" y="1197"/>
                </a:lnTo>
                <a:lnTo>
                  <a:pt x="2590" y="1221"/>
                </a:lnTo>
                <a:lnTo>
                  <a:pt x="2467" y="1270"/>
                </a:lnTo>
                <a:lnTo>
                  <a:pt x="2345" y="1343"/>
                </a:lnTo>
                <a:lnTo>
                  <a:pt x="1613" y="2101"/>
                </a:lnTo>
                <a:lnTo>
                  <a:pt x="1539" y="2198"/>
                </a:lnTo>
                <a:lnTo>
                  <a:pt x="1491" y="2296"/>
                </a:lnTo>
                <a:lnTo>
                  <a:pt x="1466" y="2418"/>
                </a:lnTo>
                <a:lnTo>
                  <a:pt x="1466" y="2516"/>
                </a:lnTo>
                <a:lnTo>
                  <a:pt x="1491" y="2613"/>
                </a:lnTo>
                <a:lnTo>
                  <a:pt x="1515" y="2687"/>
                </a:lnTo>
                <a:lnTo>
                  <a:pt x="1613" y="2833"/>
                </a:lnTo>
                <a:lnTo>
                  <a:pt x="1710" y="2907"/>
                </a:lnTo>
                <a:lnTo>
                  <a:pt x="7425" y="6619"/>
                </a:lnTo>
                <a:lnTo>
                  <a:pt x="4177" y="10893"/>
                </a:lnTo>
                <a:lnTo>
                  <a:pt x="929" y="10331"/>
                </a:lnTo>
                <a:lnTo>
                  <a:pt x="831" y="10331"/>
                </a:lnTo>
                <a:lnTo>
                  <a:pt x="709" y="10356"/>
                </a:lnTo>
                <a:lnTo>
                  <a:pt x="611" y="10404"/>
                </a:lnTo>
                <a:lnTo>
                  <a:pt x="514" y="10478"/>
                </a:lnTo>
                <a:lnTo>
                  <a:pt x="147" y="10844"/>
                </a:lnTo>
                <a:lnTo>
                  <a:pt x="74" y="10942"/>
                </a:lnTo>
                <a:lnTo>
                  <a:pt x="25" y="11064"/>
                </a:lnTo>
                <a:lnTo>
                  <a:pt x="1" y="11186"/>
                </a:lnTo>
                <a:lnTo>
                  <a:pt x="1" y="11308"/>
                </a:lnTo>
                <a:lnTo>
                  <a:pt x="50" y="11455"/>
                </a:lnTo>
                <a:lnTo>
                  <a:pt x="147" y="11601"/>
                </a:lnTo>
                <a:lnTo>
                  <a:pt x="245" y="11674"/>
                </a:lnTo>
                <a:lnTo>
                  <a:pt x="3444" y="13457"/>
                </a:lnTo>
                <a:lnTo>
                  <a:pt x="5227" y="16657"/>
                </a:lnTo>
                <a:lnTo>
                  <a:pt x="5301" y="16754"/>
                </a:lnTo>
                <a:lnTo>
                  <a:pt x="5447" y="16852"/>
                </a:lnTo>
                <a:lnTo>
                  <a:pt x="5594" y="16901"/>
                </a:lnTo>
                <a:lnTo>
                  <a:pt x="5716" y="16901"/>
                </a:lnTo>
                <a:lnTo>
                  <a:pt x="5838" y="16877"/>
                </a:lnTo>
                <a:lnTo>
                  <a:pt x="5960" y="16828"/>
                </a:lnTo>
                <a:lnTo>
                  <a:pt x="6058" y="16754"/>
                </a:lnTo>
                <a:lnTo>
                  <a:pt x="6424" y="16388"/>
                </a:lnTo>
                <a:lnTo>
                  <a:pt x="6497" y="16290"/>
                </a:lnTo>
                <a:lnTo>
                  <a:pt x="6546" y="16193"/>
                </a:lnTo>
                <a:lnTo>
                  <a:pt x="6571" y="16071"/>
                </a:lnTo>
                <a:lnTo>
                  <a:pt x="6571" y="15973"/>
                </a:lnTo>
                <a:lnTo>
                  <a:pt x="6009" y="12725"/>
                </a:lnTo>
                <a:lnTo>
                  <a:pt x="10283" y="9476"/>
                </a:lnTo>
                <a:lnTo>
                  <a:pt x="13995" y="15191"/>
                </a:lnTo>
                <a:lnTo>
                  <a:pt x="14068" y="15289"/>
                </a:lnTo>
                <a:lnTo>
                  <a:pt x="14215" y="15387"/>
                </a:lnTo>
                <a:lnTo>
                  <a:pt x="14288" y="15411"/>
                </a:lnTo>
                <a:lnTo>
                  <a:pt x="14386" y="15436"/>
                </a:lnTo>
                <a:lnTo>
                  <a:pt x="14484" y="15436"/>
                </a:lnTo>
                <a:lnTo>
                  <a:pt x="14606" y="15411"/>
                </a:lnTo>
                <a:lnTo>
                  <a:pt x="14703" y="15362"/>
                </a:lnTo>
                <a:lnTo>
                  <a:pt x="14801" y="15289"/>
                </a:lnTo>
                <a:lnTo>
                  <a:pt x="15558" y="14556"/>
                </a:lnTo>
                <a:lnTo>
                  <a:pt x="15631" y="14434"/>
                </a:lnTo>
                <a:lnTo>
                  <a:pt x="15680" y="14312"/>
                </a:lnTo>
                <a:lnTo>
                  <a:pt x="15705" y="14190"/>
                </a:lnTo>
                <a:lnTo>
                  <a:pt x="15680" y="14043"/>
                </a:lnTo>
                <a:lnTo>
                  <a:pt x="13555" y="6277"/>
                </a:lnTo>
                <a:lnTo>
                  <a:pt x="16242" y="3615"/>
                </a:lnTo>
                <a:lnTo>
                  <a:pt x="16364" y="3444"/>
                </a:lnTo>
                <a:lnTo>
                  <a:pt x="16486" y="3248"/>
                </a:lnTo>
                <a:lnTo>
                  <a:pt x="16584" y="3029"/>
                </a:lnTo>
                <a:lnTo>
                  <a:pt x="16657" y="2784"/>
                </a:lnTo>
                <a:lnTo>
                  <a:pt x="16779" y="2345"/>
                </a:lnTo>
                <a:lnTo>
                  <a:pt x="16853" y="2052"/>
                </a:lnTo>
                <a:lnTo>
                  <a:pt x="16877" y="1734"/>
                </a:lnTo>
                <a:lnTo>
                  <a:pt x="16901" y="1441"/>
                </a:lnTo>
                <a:lnTo>
                  <a:pt x="16901" y="1197"/>
                </a:lnTo>
                <a:lnTo>
                  <a:pt x="16901" y="953"/>
                </a:lnTo>
                <a:lnTo>
                  <a:pt x="16853" y="757"/>
                </a:lnTo>
                <a:lnTo>
                  <a:pt x="16779" y="586"/>
                </a:lnTo>
                <a:lnTo>
                  <a:pt x="16706" y="415"/>
                </a:lnTo>
                <a:lnTo>
                  <a:pt x="16608" y="293"/>
                </a:lnTo>
                <a:lnTo>
                  <a:pt x="16486" y="196"/>
                </a:lnTo>
                <a:lnTo>
                  <a:pt x="16315" y="122"/>
                </a:lnTo>
                <a:lnTo>
                  <a:pt x="16144" y="49"/>
                </a:lnTo>
                <a:lnTo>
                  <a:pt x="159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4" name="Google Shape;704;p44"/>
          <p:cNvGrpSpPr/>
          <p:nvPr/>
        </p:nvGrpSpPr>
        <p:grpSpPr>
          <a:xfrm>
            <a:off x="5437923" y="3677837"/>
            <a:ext cx="199362" cy="212824"/>
            <a:chOff x="6642425" y="4312500"/>
            <a:chExt cx="433550" cy="462825"/>
          </a:xfrm>
        </p:grpSpPr>
        <p:sp>
          <p:nvSpPr>
            <p:cNvPr id="705" name="Google Shape;705;p44"/>
            <p:cNvSpPr/>
            <p:nvPr/>
          </p:nvSpPr>
          <p:spPr>
            <a:xfrm>
              <a:off x="6642425" y="4687375"/>
              <a:ext cx="433550" cy="39125"/>
            </a:xfrm>
            <a:custGeom>
              <a:rect b="b" l="l" r="r" t="t"/>
              <a:pathLst>
                <a:path extrusionOk="0" h="1565" w="17342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8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2"/>
                  </a:lnTo>
                  <a:lnTo>
                    <a:pt x="25" y="685"/>
                  </a:lnTo>
                  <a:lnTo>
                    <a:pt x="74" y="783"/>
                  </a:lnTo>
                  <a:lnTo>
                    <a:pt x="147" y="856"/>
                  </a:lnTo>
                  <a:lnTo>
                    <a:pt x="221" y="905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40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40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40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40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40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40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40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40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5"/>
                  </a:lnTo>
                  <a:lnTo>
                    <a:pt x="17195" y="856"/>
                  </a:lnTo>
                  <a:lnTo>
                    <a:pt x="17268" y="783"/>
                  </a:lnTo>
                  <a:lnTo>
                    <a:pt x="17317" y="685"/>
                  </a:lnTo>
                  <a:lnTo>
                    <a:pt x="17341" y="612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8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44"/>
            <p:cNvSpPr/>
            <p:nvPr/>
          </p:nvSpPr>
          <p:spPr>
            <a:xfrm>
              <a:off x="6642425" y="4736225"/>
              <a:ext cx="433550" cy="39100"/>
            </a:xfrm>
            <a:custGeom>
              <a:rect b="b" l="l" r="r" t="t"/>
              <a:pathLst>
                <a:path extrusionOk="0" h="1564" w="17342">
                  <a:moveTo>
                    <a:pt x="489" y="1"/>
                  </a:moveTo>
                  <a:lnTo>
                    <a:pt x="392" y="25"/>
                  </a:lnTo>
                  <a:lnTo>
                    <a:pt x="294" y="50"/>
                  </a:lnTo>
                  <a:lnTo>
                    <a:pt x="221" y="99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25" y="318"/>
                  </a:lnTo>
                  <a:lnTo>
                    <a:pt x="1" y="392"/>
                  </a:lnTo>
                  <a:lnTo>
                    <a:pt x="1" y="489"/>
                  </a:lnTo>
                  <a:lnTo>
                    <a:pt x="1" y="611"/>
                  </a:lnTo>
                  <a:lnTo>
                    <a:pt x="25" y="685"/>
                  </a:lnTo>
                  <a:lnTo>
                    <a:pt x="74" y="782"/>
                  </a:lnTo>
                  <a:lnTo>
                    <a:pt x="147" y="856"/>
                  </a:lnTo>
                  <a:lnTo>
                    <a:pt x="221" y="904"/>
                  </a:lnTo>
                  <a:lnTo>
                    <a:pt x="294" y="953"/>
                  </a:lnTo>
                  <a:lnTo>
                    <a:pt x="392" y="978"/>
                  </a:lnTo>
                  <a:lnTo>
                    <a:pt x="489" y="978"/>
                  </a:lnTo>
                  <a:lnTo>
                    <a:pt x="734" y="1002"/>
                  </a:lnTo>
                  <a:lnTo>
                    <a:pt x="929" y="1051"/>
                  </a:lnTo>
                  <a:lnTo>
                    <a:pt x="1100" y="1124"/>
                  </a:lnTo>
                  <a:lnTo>
                    <a:pt x="1271" y="1222"/>
                  </a:lnTo>
                  <a:lnTo>
                    <a:pt x="1491" y="1344"/>
                  </a:lnTo>
                  <a:lnTo>
                    <a:pt x="1759" y="1466"/>
                  </a:lnTo>
                  <a:lnTo>
                    <a:pt x="1930" y="1515"/>
                  </a:lnTo>
                  <a:lnTo>
                    <a:pt x="2101" y="1539"/>
                  </a:lnTo>
                  <a:lnTo>
                    <a:pt x="2297" y="1564"/>
                  </a:lnTo>
                  <a:lnTo>
                    <a:pt x="2761" y="1564"/>
                  </a:lnTo>
                  <a:lnTo>
                    <a:pt x="2956" y="1539"/>
                  </a:lnTo>
                  <a:lnTo>
                    <a:pt x="3127" y="1515"/>
                  </a:lnTo>
                  <a:lnTo>
                    <a:pt x="3298" y="1466"/>
                  </a:lnTo>
                  <a:lnTo>
                    <a:pt x="3567" y="1344"/>
                  </a:lnTo>
                  <a:lnTo>
                    <a:pt x="3787" y="1222"/>
                  </a:lnTo>
                  <a:lnTo>
                    <a:pt x="3957" y="1124"/>
                  </a:lnTo>
                  <a:lnTo>
                    <a:pt x="4128" y="1051"/>
                  </a:lnTo>
                  <a:lnTo>
                    <a:pt x="4324" y="1002"/>
                  </a:lnTo>
                  <a:lnTo>
                    <a:pt x="4568" y="978"/>
                  </a:lnTo>
                  <a:lnTo>
                    <a:pt x="4837" y="1002"/>
                  </a:lnTo>
                  <a:lnTo>
                    <a:pt x="5032" y="1051"/>
                  </a:lnTo>
                  <a:lnTo>
                    <a:pt x="5179" y="1124"/>
                  </a:lnTo>
                  <a:lnTo>
                    <a:pt x="5350" y="1222"/>
                  </a:lnTo>
                  <a:lnTo>
                    <a:pt x="5594" y="1344"/>
                  </a:lnTo>
                  <a:lnTo>
                    <a:pt x="5862" y="1466"/>
                  </a:lnTo>
                  <a:lnTo>
                    <a:pt x="6009" y="1515"/>
                  </a:lnTo>
                  <a:lnTo>
                    <a:pt x="6204" y="1539"/>
                  </a:lnTo>
                  <a:lnTo>
                    <a:pt x="6400" y="1564"/>
                  </a:lnTo>
                  <a:lnTo>
                    <a:pt x="6839" y="1564"/>
                  </a:lnTo>
                  <a:lnTo>
                    <a:pt x="7059" y="1539"/>
                  </a:lnTo>
                  <a:lnTo>
                    <a:pt x="7230" y="1515"/>
                  </a:lnTo>
                  <a:lnTo>
                    <a:pt x="7401" y="1466"/>
                  </a:lnTo>
                  <a:lnTo>
                    <a:pt x="7670" y="1344"/>
                  </a:lnTo>
                  <a:lnTo>
                    <a:pt x="7890" y="1222"/>
                  </a:lnTo>
                  <a:lnTo>
                    <a:pt x="8061" y="1124"/>
                  </a:lnTo>
                  <a:lnTo>
                    <a:pt x="8231" y="1051"/>
                  </a:lnTo>
                  <a:lnTo>
                    <a:pt x="8427" y="1002"/>
                  </a:lnTo>
                  <a:lnTo>
                    <a:pt x="8671" y="978"/>
                  </a:lnTo>
                  <a:lnTo>
                    <a:pt x="8915" y="1002"/>
                  </a:lnTo>
                  <a:lnTo>
                    <a:pt x="9111" y="1051"/>
                  </a:lnTo>
                  <a:lnTo>
                    <a:pt x="9282" y="1124"/>
                  </a:lnTo>
                  <a:lnTo>
                    <a:pt x="9453" y="1222"/>
                  </a:lnTo>
                  <a:lnTo>
                    <a:pt x="9672" y="1344"/>
                  </a:lnTo>
                  <a:lnTo>
                    <a:pt x="9941" y="1466"/>
                  </a:lnTo>
                  <a:lnTo>
                    <a:pt x="10112" y="1515"/>
                  </a:lnTo>
                  <a:lnTo>
                    <a:pt x="10283" y="1539"/>
                  </a:lnTo>
                  <a:lnTo>
                    <a:pt x="10478" y="1564"/>
                  </a:lnTo>
                  <a:lnTo>
                    <a:pt x="10942" y="1564"/>
                  </a:lnTo>
                  <a:lnTo>
                    <a:pt x="11138" y="1539"/>
                  </a:lnTo>
                  <a:lnTo>
                    <a:pt x="11333" y="1515"/>
                  </a:lnTo>
                  <a:lnTo>
                    <a:pt x="11480" y="1466"/>
                  </a:lnTo>
                  <a:lnTo>
                    <a:pt x="11748" y="1344"/>
                  </a:lnTo>
                  <a:lnTo>
                    <a:pt x="11993" y="1222"/>
                  </a:lnTo>
                  <a:lnTo>
                    <a:pt x="12139" y="1124"/>
                  </a:lnTo>
                  <a:lnTo>
                    <a:pt x="12310" y="1051"/>
                  </a:lnTo>
                  <a:lnTo>
                    <a:pt x="12506" y="1002"/>
                  </a:lnTo>
                  <a:lnTo>
                    <a:pt x="12774" y="978"/>
                  </a:lnTo>
                  <a:lnTo>
                    <a:pt x="13018" y="1002"/>
                  </a:lnTo>
                  <a:lnTo>
                    <a:pt x="13214" y="1051"/>
                  </a:lnTo>
                  <a:lnTo>
                    <a:pt x="13385" y="1124"/>
                  </a:lnTo>
                  <a:lnTo>
                    <a:pt x="13556" y="1222"/>
                  </a:lnTo>
                  <a:lnTo>
                    <a:pt x="13776" y="1344"/>
                  </a:lnTo>
                  <a:lnTo>
                    <a:pt x="14044" y="1466"/>
                  </a:lnTo>
                  <a:lnTo>
                    <a:pt x="14215" y="1515"/>
                  </a:lnTo>
                  <a:lnTo>
                    <a:pt x="14386" y="1539"/>
                  </a:lnTo>
                  <a:lnTo>
                    <a:pt x="14581" y="1564"/>
                  </a:lnTo>
                  <a:lnTo>
                    <a:pt x="15046" y="1564"/>
                  </a:lnTo>
                  <a:lnTo>
                    <a:pt x="15241" y="1539"/>
                  </a:lnTo>
                  <a:lnTo>
                    <a:pt x="15412" y="1515"/>
                  </a:lnTo>
                  <a:lnTo>
                    <a:pt x="15583" y="1466"/>
                  </a:lnTo>
                  <a:lnTo>
                    <a:pt x="15851" y="1344"/>
                  </a:lnTo>
                  <a:lnTo>
                    <a:pt x="16071" y="1222"/>
                  </a:lnTo>
                  <a:lnTo>
                    <a:pt x="16242" y="1124"/>
                  </a:lnTo>
                  <a:lnTo>
                    <a:pt x="16413" y="1051"/>
                  </a:lnTo>
                  <a:lnTo>
                    <a:pt x="16609" y="1002"/>
                  </a:lnTo>
                  <a:lnTo>
                    <a:pt x="16853" y="978"/>
                  </a:lnTo>
                  <a:lnTo>
                    <a:pt x="16951" y="978"/>
                  </a:lnTo>
                  <a:lnTo>
                    <a:pt x="17048" y="953"/>
                  </a:lnTo>
                  <a:lnTo>
                    <a:pt x="17121" y="904"/>
                  </a:lnTo>
                  <a:lnTo>
                    <a:pt x="17195" y="856"/>
                  </a:lnTo>
                  <a:lnTo>
                    <a:pt x="17268" y="782"/>
                  </a:lnTo>
                  <a:lnTo>
                    <a:pt x="17317" y="685"/>
                  </a:lnTo>
                  <a:lnTo>
                    <a:pt x="17341" y="611"/>
                  </a:lnTo>
                  <a:lnTo>
                    <a:pt x="17341" y="489"/>
                  </a:lnTo>
                  <a:lnTo>
                    <a:pt x="17341" y="392"/>
                  </a:lnTo>
                  <a:lnTo>
                    <a:pt x="17317" y="318"/>
                  </a:lnTo>
                  <a:lnTo>
                    <a:pt x="17268" y="221"/>
                  </a:lnTo>
                  <a:lnTo>
                    <a:pt x="17195" y="147"/>
                  </a:lnTo>
                  <a:lnTo>
                    <a:pt x="17121" y="99"/>
                  </a:lnTo>
                  <a:lnTo>
                    <a:pt x="17048" y="50"/>
                  </a:lnTo>
                  <a:lnTo>
                    <a:pt x="16951" y="25"/>
                  </a:lnTo>
                  <a:lnTo>
                    <a:pt x="16853" y="1"/>
                  </a:lnTo>
                  <a:lnTo>
                    <a:pt x="16633" y="25"/>
                  </a:lnTo>
                  <a:lnTo>
                    <a:pt x="16438" y="50"/>
                  </a:lnTo>
                  <a:lnTo>
                    <a:pt x="16242" y="74"/>
                  </a:lnTo>
                  <a:lnTo>
                    <a:pt x="16096" y="123"/>
                  </a:lnTo>
                  <a:lnTo>
                    <a:pt x="15827" y="245"/>
                  </a:lnTo>
                  <a:lnTo>
                    <a:pt x="15583" y="367"/>
                  </a:lnTo>
                  <a:lnTo>
                    <a:pt x="15436" y="465"/>
                  </a:lnTo>
                  <a:lnTo>
                    <a:pt x="15265" y="538"/>
                  </a:lnTo>
                  <a:lnTo>
                    <a:pt x="15070" y="587"/>
                  </a:lnTo>
                  <a:lnTo>
                    <a:pt x="14557" y="587"/>
                  </a:lnTo>
                  <a:lnTo>
                    <a:pt x="14362" y="538"/>
                  </a:lnTo>
                  <a:lnTo>
                    <a:pt x="14191" y="465"/>
                  </a:lnTo>
                  <a:lnTo>
                    <a:pt x="14020" y="367"/>
                  </a:lnTo>
                  <a:lnTo>
                    <a:pt x="13800" y="245"/>
                  </a:lnTo>
                  <a:lnTo>
                    <a:pt x="13531" y="123"/>
                  </a:lnTo>
                  <a:lnTo>
                    <a:pt x="13385" y="74"/>
                  </a:lnTo>
                  <a:lnTo>
                    <a:pt x="13189" y="50"/>
                  </a:lnTo>
                  <a:lnTo>
                    <a:pt x="12994" y="25"/>
                  </a:lnTo>
                  <a:lnTo>
                    <a:pt x="12774" y="1"/>
                  </a:lnTo>
                  <a:lnTo>
                    <a:pt x="12530" y="25"/>
                  </a:lnTo>
                  <a:lnTo>
                    <a:pt x="12335" y="50"/>
                  </a:lnTo>
                  <a:lnTo>
                    <a:pt x="12164" y="74"/>
                  </a:lnTo>
                  <a:lnTo>
                    <a:pt x="11993" y="123"/>
                  </a:lnTo>
                  <a:lnTo>
                    <a:pt x="11724" y="245"/>
                  </a:lnTo>
                  <a:lnTo>
                    <a:pt x="11504" y="367"/>
                  </a:lnTo>
                  <a:lnTo>
                    <a:pt x="11333" y="465"/>
                  </a:lnTo>
                  <a:lnTo>
                    <a:pt x="11162" y="538"/>
                  </a:lnTo>
                  <a:lnTo>
                    <a:pt x="10967" y="587"/>
                  </a:lnTo>
                  <a:lnTo>
                    <a:pt x="10478" y="587"/>
                  </a:lnTo>
                  <a:lnTo>
                    <a:pt x="10283" y="538"/>
                  </a:lnTo>
                  <a:lnTo>
                    <a:pt x="10112" y="465"/>
                  </a:lnTo>
                  <a:lnTo>
                    <a:pt x="9941" y="367"/>
                  </a:lnTo>
                  <a:lnTo>
                    <a:pt x="9721" y="245"/>
                  </a:lnTo>
                  <a:lnTo>
                    <a:pt x="9428" y="123"/>
                  </a:lnTo>
                  <a:lnTo>
                    <a:pt x="9282" y="74"/>
                  </a:lnTo>
                  <a:lnTo>
                    <a:pt x="9111" y="50"/>
                  </a:lnTo>
                  <a:lnTo>
                    <a:pt x="8891" y="25"/>
                  </a:lnTo>
                  <a:lnTo>
                    <a:pt x="8671" y="1"/>
                  </a:lnTo>
                  <a:lnTo>
                    <a:pt x="8451" y="25"/>
                  </a:lnTo>
                  <a:lnTo>
                    <a:pt x="8231" y="50"/>
                  </a:lnTo>
                  <a:lnTo>
                    <a:pt x="8061" y="74"/>
                  </a:lnTo>
                  <a:lnTo>
                    <a:pt x="7890" y="123"/>
                  </a:lnTo>
                  <a:lnTo>
                    <a:pt x="7621" y="245"/>
                  </a:lnTo>
                  <a:lnTo>
                    <a:pt x="7401" y="367"/>
                  </a:lnTo>
                  <a:lnTo>
                    <a:pt x="7230" y="465"/>
                  </a:lnTo>
                  <a:lnTo>
                    <a:pt x="7059" y="538"/>
                  </a:lnTo>
                  <a:lnTo>
                    <a:pt x="6864" y="587"/>
                  </a:lnTo>
                  <a:lnTo>
                    <a:pt x="6375" y="587"/>
                  </a:lnTo>
                  <a:lnTo>
                    <a:pt x="6180" y="538"/>
                  </a:lnTo>
                  <a:lnTo>
                    <a:pt x="6009" y="465"/>
                  </a:lnTo>
                  <a:lnTo>
                    <a:pt x="5838" y="367"/>
                  </a:lnTo>
                  <a:lnTo>
                    <a:pt x="5618" y="245"/>
                  </a:lnTo>
                  <a:lnTo>
                    <a:pt x="5350" y="123"/>
                  </a:lnTo>
                  <a:lnTo>
                    <a:pt x="5179" y="74"/>
                  </a:lnTo>
                  <a:lnTo>
                    <a:pt x="5008" y="50"/>
                  </a:lnTo>
                  <a:lnTo>
                    <a:pt x="4812" y="25"/>
                  </a:lnTo>
                  <a:lnTo>
                    <a:pt x="4568" y="1"/>
                  </a:lnTo>
                  <a:lnTo>
                    <a:pt x="4348" y="25"/>
                  </a:lnTo>
                  <a:lnTo>
                    <a:pt x="4153" y="50"/>
                  </a:lnTo>
                  <a:lnTo>
                    <a:pt x="3957" y="74"/>
                  </a:lnTo>
                  <a:lnTo>
                    <a:pt x="3811" y="123"/>
                  </a:lnTo>
                  <a:lnTo>
                    <a:pt x="3542" y="245"/>
                  </a:lnTo>
                  <a:lnTo>
                    <a:pt x="3298" y="367"/>
                  </a:lnTo>
                  <a:lnTo>
                    <a:pt x="3152" y="465"/>
                  </a:lnTo>
                  <a:lnTo>
                    <a:pt x="2981" y="538"/>
                  </a:lnTo>
                  <a:lnTo>
                    <a:pt x="2785" y="587"/>
                  </a:lnTo>
                  <a:lnTo>
                    <a:pt x="2272" y="587"/>
                  </a:lnTo>
                  <a:lnTo>
                    <a:pt x="2077" y="538"/>
                  </a:lnTo>
                  <a:lnTo>
                    <a:pt x="1906" y="465"/>
                  </a:lnTo>
                  <a:lnTo>
                    <a:pt x="1759" y="367"/>
                  </a:lnTo>
                  <a:lnTo>
                    <a:pt x="1515" y="245"/>
                  </a:lnTo>
                  <a:lnTo>
                    <a:pt x="1247" y="123"/>
                  </a:lnTo>
                  <a:lnTo>
                    <a:pt x="1100" y="74"/>
                  </a:lnTo>
                  <a:lnTo>
                    <a:pt x="905" y="50"/>
                  </a:lnTo>
                  <a:lnTo>
                    <a:pt x="709" y="25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44"/>
            <p:cNvSpPr/>
            <p:nvPr/>
          </p:nvSpPr>
          <p:spPr>
            <a:xfrm>
              <a:off x="6684575" y="4312500"/>
              <a:ext cx="349875" cy="377350"/>
            </a:xfrm>
            <a:custGeom>
              <a:rect b="b" l="l" r="r" t="t"/>
              <a:pathLst>
                <a:path extrusionOk="0" h="15094" w="13995">
                  <a:moveTo>
                    <a:pt x="5691" y="5740"/>
                  </a:moveTo>
                  <a:lnTo>
                    <a:pt x="5764" y="5764"/>
                  </a:lnTo>
                  <a:lnTo>
                    <a:pt x="5813" y="5837"/>
                  </a:lnTo>
                  <a:lnTo>
                    <a:pt x="5862" y="5886"/>
                  </a:lnTo>
                  <a:lnTo>
                    <a:pt x="5935" y="6082"/>
                  </a:lnTo>
                  <a:lnTo>
                    <a:pt x="5959" y="6301"/>
                  </a:lnTo>
                  <a:lnTo>
                    <a:pt x="5935" y="6521"/>
                  </a:lnTo>
                  <a:lnTo>
                    <a:pt x="5862" y="6692"/>
                  </a:lnTo>
                  <a:lnTo>
                    <a:pt x="5813" y="6765"/>
                  </a:lnTo>
                  <a:lnTo>
                    <a:pt x="5764" y="6814"/>
                  </a:lnTo>
                  <a:lnTo>
                    <a:pt x="5691" y="6839"/>
                  </a:lnTo>
                  <a:lnTo>
                    <a:pt x="5642" y="6863"/>
                  </a:lnTo>
                  <a:lnTo>
                    <a:pt x="5569" y="6839"/>
                  </a:lnTo>
                  <a:lnTo>
                    <a:pt x="5520" y="6814"/>
                  </a:lnTo>
                  <a:lnTo>
                    <a:pt x="5446" y="6765"/>
                  </a:lnTo>
                  <a:lnTo>
                    <a:pt x="5398" y="6692"/>
                  </a:lnTo>
                  <a:lnTo>
                    <a:pt x="5349" y="6521"/>
                  </a:lnTo>
                  <a:lnTo>
                    <a:pt x="5324" y="6301"/>
                  </a:lnTo>
                  <a:lnTo>
                    <a:pt x="5349" y="6082"/>
                  </a:lnTo>
                  <a:lnTo>
                    <a:pt x="5398" y="5886"/>
                  </a:lnTo>
                  <a:lnTo>
                    <a:pt x="5446" y="5837"/>
                  </a:lnTo>
                  <a:lnTo>
                    <a:pt x="5520" y="5764"/>
                  </a:lnTo>
                  <a:lnTo>
                    <a:pt x="5569" y="5740"/>
                  </a:lnTo>
                  <a:close/>
                  <a:moveTo>
                    <a:pt x="8402" y="5740"/>
                  </a:moveTo>
                  <a:lnTo>
                    <a:pt x="8475" y="5764"/>
                  </a:lnTo>
                  <a:lnTo>
                    <a:pt x="8524" y="5837"/>
                  </a:lnTo>
                  <a:lnTo>
                    <a:pt x="8573" y="5886"/>
                  </a:lnTo>
                  <a:lnTo>
                    <a:pt x="8621" y="6082"/>
                  </a:lnTo>
                  <a:lnTo>
                    <a:pt x="8646" y="6301"/>
                  </a:lnTo>
                  <a:lnTo>
                    <a:pt x="8621" y="6521"/>
                  </a:lnTo>
                  <a:lnTo>
                    <a:pt x="8573" y="6692"/>
                  </a:lnTo>
                  <a:lnTo>
                    <a:pt x="8524" y="6765"/>
                  </a:lnTo>
                  <a:lnTo>
                    <a:pt x="8475" y="6814"/>
                  </a:lnTo>
                  <a:lnTo>
                    <a:pt x="8402" y="6839"/>
                  </a:lnTo>
                  <a:lnTo>
                    <a:pt x="8328" y="6863"/>
                  </a:lnTo>
                  <a:lnTo>
                    <a:pt x="8280" y="6839"/>
                  </a:lnTo>
                  <a:lnTo>
                    <a:pt x="8206" y="6814"/>
                  </a:lnTo>
                  <a:lnTo>
                    <a:pt x="8157" y="6765"/>
                  </a:lnTo>
                  <a:lnTo>
                    <a:pt x="8109" y="6692"/>
                  </a:lnTo>
                  <a:lnTo>
                    <a:pt x="8035" y="6521"/>
                  </a:lnTo>
                  <a:lnTo>
                    <a:pt x="8011" y="6301"/>
                  </a:lnTo>
                  <a:lnTo>
                    <a:pt x="8035" y="6082"/>
                  </a:lnTo>
                  <a:lnTo>
                    <a:pt x="8109" y="5886"/>
                  </a:lnTo>
                  <a:lnTo>
                    <a:pt x="8157" y="5837"/>
                  </a:lnTo>
                  <a:lnTo>
                    <a:pt x="8206" y="5764"/>
                  </a:lnTo>
                  <a:lnTo>
                    <a:pt x="8280" y="5740"/>
                  </a:lnTo>
                  <a:close/>
                  <a:moveTo>
                    <a:pt x="9867" y="2931"/>
                  </a:moveTo>
                  <a:lnTo>
                    <a:pt x="9867" y="4421"/>
                  </a:lnTo>
                  <a:lnTo>
                    <a:pt x="11552" y="4421"/>
                  </a:lnTo>
                  <a:lnTo>
                    <a:pt x="11552" y="6033"/>
                  </a:lnTo>
                  <a:lnTo>
                    <a:pt x="7229" y="4225"/>
                  </a:lnTo>
                  <a:lnTo>
                    <a:pt x="7229" y="9867"/>
                  </a:lnTo>
                  <a:lnTo>
                    <a:pt x="7205" y="9965"/>
                  </a:lnTo>
                  <a:lnTo>
                    <a:pt x="7156" y="10063"/>
                  </a:lnTo>
                  <a:lnTo>
                    <a:pt x="7083" y="10111"/>
                  </a:lnTo>
                  <a:lnTo>
                    <a:pt x="6887" y="10111"/>
                  </a:lnTo>
                  <a:lnTo>
                    <a:pt x="6814" y="10063"/>
                  </a:lnTo>
                  <a:lnTo>
                    <a:pt x="6765" y="9965"/>
                  </a:lnTo>
                  <a:lnTo>
                    <a:pt x="6741" y="9867"/>
                  </a:lnTo>
                  <a:lnTo>
                    <a:pt x="6741" y="4225"/>
                  </a:lnTo>
                  <a:lnTo>
                    <a:pt x="2418" y="6033"/>
                  </a:lnTo>
                  <a:lnTo>
                    <a:pt x="2418" y="4421"/>
                  </a:lnTo>
                  <a:lnTo>
                    <a:pt x="4103" y="4421"/>
                  </a:lnTo>
                  <a:lnTo>
                    <a:pt x="4103" y="2931"/>
                  </a:lnTo>
                  <a:close/>
                  <a:moveTo>
                    <a:pt x="5520" y="0"/>
                  </a:moveTo>
                  <a:lnTo>
                    <a:pt x="5520" y="2027"/>
                  </a:lnTo>
                  <a:lnTo>
                    <a:pt x="3151" y="2027"/>
                  </a:lnTo>
                  <a:lnTo>
                    <a:pt x="3151" y="3542"/>
                  </a:lnTo>
                  <a:lnTo>
                    <a:pt x="1466" y="3542"/>
                  </a:lnTo>
                  <a:lnTo>
                    <a:pt x="1466" y="6423"/>
                  </a:lnTo>
                  <a:lnTo>
                    <a:pt x="586" y="6765"/>
                  </a:lnTo>
                  <a:lnTo>
                    <a:pt x="415" y="6863"/>
                  </a:lnTo>
                  <a:lnTo>
                    <a:pt x="269" y="6985"/>
                  </a:lnTo>
                  <a:lnTo>
                    <a:pt x="147" y="7132"/>
                  </a:lnTo>
                  <a:lnTo>
                    <a:pt x="49" y="7278"/>
                  </a:lnTo>
                  <a:lnTo>
                    <a:pt x="0" y="7425"/>
                  </a:lnTo>
                  <a:lnTo>
                    <a:pt x="0" y="7596"/>
                  </a:lnTo>
                  <a:lnTo>
                    <a:pt x="0" y="7791"/>
                  </a:lnTo>
                  <a:lnTo>
                    <a:pt x="73" y="7987"/>
                  </a:lnTo>
                  <a:lnTo>
                    <a:pt x="1514" y="11308"/>
                  </a:lnTo>
                  <a:lnTo>
                    <a:pt x="1514" y="14874"/>
                  </a:lnTo>
                  <a:lnTo>
                    <a:pt x="1759" y="14752"/>
                  </a:lnTo>
                  <a:lnTo>
                    <a:pt x="2052" y="14630"/>
                  </a:lnTo>
                  <a:lnTo>
                    <a:pt x="2247" y="14581"/>
                  </a:lnTo>
                  <a:lnTo>
                    <a:pt x="2442" y="14556"/>
                  </a:lnTo>
                  <a:lnTo>
                    <a:pt x="2662" y="14532"/>
                  </a:lnTo>
                  <a:lnTo>
                    <a:pt x="2882" y="14508"/>
                  </a:lnTo>
                  <a:lnTo>
                    <a:pt x="3175" y="14532"/>
                  </a:lnTo>
                  <a:lnTo>
                    <a:pt x="3419" y="14556"/>
                  </a:lnTo>
                  <a:lnTo>
                    <a:pt x="3639" y="14605"/>
                  </a:lnTo>
                  <a:lnTo>
                    <a:pt x="3835" y="14678"/>
                  </a:lnTo>
                  <a:lnTo>
                    <a:pt x="4152" y="14801"/>
                  </a:lnTo>
                  <a:lnTo>
                    <a:pt x="4396" y="14947"/>
                  </a:lnTo>
                  <a:lnTo>
                    <a:pt x="4543" y="15020"/>
                  </a:lnTo>
                  <a:lnTo>
                    <a:pt x="4641" y="15069"/>
                  </a:lnTo>
                  <a:lnTo>
                    <a:pt x="4787" y="15094"/>
                  </a:lnTo>
                  <a:lnTo>
                    <a:pt x="5105" y="15094"/>
                  </a:lnTo>
                  <a:lnTo>
                    <a:pt x="5227" y="15069"/>
                  </a:lnTo>
                  <a:lnTo>
                    <a:pt x="5349" y="15020"/>
                  </a:lnTo>
                  <a:lnTo>
                    <a:pt x="5471" y="14947"/>
                  </a:lnTo>
                  <a:lnTo>
                    <a:pt x="5740" y="14801"/>
                  </a:lnTo>
                  <a:lnTo>
                    <a:pt x="6057" y="14678"/>
                  </a:lnTo>
                  <a:lnTo>
                    <a:pt x="6252" y="14605"/>
                  </a:lnTo>
                  <a:lnTo>
                    <a:pt x="6472" y="14556"/>
                  </a:lnTo>
                  <a:lnTo>
                    <a:pt x="6716" y="14532"/>
                  </a:lnTo>
                  <a:lnTo>
                    <a:pt x="6985" y="14508"/>
                  </a:lnTo>
                  <a:lnTo>
                    <a:pt x="7254" y="14532"/>
                  </a:lnTo>
                  <a:lnTo>
                    <a:pt x="7498" y="14556"/>
                  </a:lnTo>
                  <a:lnTo>
                    <a:pt x="7718" y="14605"/>
                  </a:lnTo>
                  <a:lnTo>
                    <a:pt x="7913" y="14678"/>
                  </a:lnTo>
                  <a:lnTo>
                    <a:pt x="8255" y="14801"/>
                  </a:lnTo>
                  <a:lnTo>
                    <a:pt x="8499" y="14947"/>
                  </a:lnTo>
                  <a:lnTo>
                    <a:pt x="8621" y="15020"/>
                  </a:lnTo>
                  <a:lnTo>
                    <a:pt x="8744" y="15069"/>
                  </a:lnTo>
                  <a:lnTo>
                    <a:pt x="8866" y="15094"/>
                  </a:lnTo>
                  <a:lnTo>
                    <a:pt x="9183" y="15094"/>
                  </a:lnTo>
                  <a:lnTo>
                    <a:pt x="9330" y="15069"/>
                  </a:lnTo>
                  <a:lnTo>
                    <a:pt x="9427" y="15020"/>
                  </a:lnTo>
                  <a:lnTo>
                    <a:pt x="9574" y="14947"/>
                  </a:lnTo>
                  <a:lnTo>
                    <a:pt x="9818" y="14801"/>
                  </a:lnTo>
                  <a:lnTo>
                    <a:pt x="10136" y="14678"/>
                  </a:lnTo>
                  <a:lnTo>
                    <a:pt x="10331" y="14605"/>
                  </a:lnTo>
                  <a:lnTo>
                    <a:pt x="10551" y="14556"/>
                  </a:lnTo>
                  <a:lnTo>
                    <a:pt x="10795" y="14532"/>
                  </a:lnTo>
                  <a:lnTo>
                    <a:pt x="11088" y="14508"/>
                  </a:lnTo>
                  <a:lnTo>
                    <a:pt x="11308" y="14532"/>
                  </a:lnTo>
                  <a:lnTo>
                    <a:pt x="11528" y="14556"/>
                  </a:lnTo>
                  <a:lnTo>
                    <a:pt x="11723" y="14581"/>
                  </a:lnTo>
                  <a:lnTo>
                    <a:pt x="11919" y="14630"/>
                  </a:lnTo>
                  <a:lnTo>
                    <a:pt x="12212" y="14752"/>
                  </a:lnTo>
                  <a:lnTo>
                    <a:pt x="12456" y="14874"/>
                  </a:lnTo>
                  <a:lnTo>
                    <a:pt x="12456" y="11308"/>
                  </a:lnTo>
                  <a:lnTo>
                    <a:pt x="13897" y="7987"/>
                  </a:lnTo>
                  <a:lnTo>
                    <a:pt x="13970" y="7791"/>
                  </a:lnTo>
                  <a:lnTo>
                    <a:pt x="13995" y="7596"/>
                  </a:lnTo>
                  <a:lnTo>
                    <a:pt x="13970" y="7425"/>
                  </a:lnTo>
                  <a:lnTo>
                    <a:pt x="13921" y="7278"/>
                  </a:lnTo>
                  <a:lnTo>
                    <a:pt x="13824" y="7132"/>
                  </a:lnTo>
                  <a:lnTo>
                    <a:pt x="13701" y="6985"/>
                  </a:lnTo>
                  <a:lnTo>
                    <a:pt x="13555" y="6863"/>
                  </a:lnTo>
                  <a:lnTo>
                    <a:pt x="13384" y="6765"/>
                  </a:lnTo>
                  <a:lnTo>
                    <a:pt x="12505" y="6423"/>
                  </a:lnTo>
                  <a:lnTo>
                    <a:pt x="12505" y="3542"/>
                  </a:lnTo>
                  <a:lnTo>
                    <a:pt x="10820" y="3542"/>
                  </a:lnTo>
                  <a:lnTo>
                    <a:pt x="10820" y="2027"/>
                  </a:lnTo>
                  <a:lnTo>
                    <a:pt x="8450" y="2027"/>
                  </a:lnTo>
                  <a:lnTo>
                    <a:pt x="84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8" name="Google Shape;708;p44"/>
          <p:cNvSpPr/>
          <p:nvPr/>
        </p:nvSpPr>
        <p:spPr>
          <a:xfrm>
            <a:off x="611900" y="4261907"/>
            <a:ext cx="256059" cy="151067"/>
          </a:xfrm>
          <a:custGeom>
            <a:rect b="b" l="l" r="r" t="t"/>
            <a:pathLst>
              <a:path extrusionOk="0" h="13141" w="22274">
                <a:moveTo>
                  <a:pt x="14532" y="3786"/>
                </a:moveTo>
                <a:lnTo>
                  <a:pt x="11747" y="7084"/>
                </a:lnTo>
                <a:lnTo>
                  <a:pt x="11577" y="7035"/>
                </a:lnTo>
                <a:lnTo>
                  <a:pt x="11406" y="6986"/>
                </a:lnTo>
                <a:lnTo>
                  <a:pt x="11235" y="6937"/>
                </a:lnTo>
                <a:lnTo>
                  <a:pt x="10893" y="6937"/>
                </a:lnTo>
                <a:lnTo>
                  <a:pt x="10746" y="6961"/>
                </a:lnTo>
                <a:lnTo>
                  <a:pt x="9207" y="3786"/>
                </a:lnTo>
                <a:close/>
                <a:moveTo>
                  <a:pt x="7034" y="6082"/>
                </a:moveTo>
                <a:lnTo>
                  <a:pt x="7229" y="6302"/>
                </a:lnTo>
                <a:lnTo>
                  <a:pt x="7400" y="6522"/>
                </a:lnTo>
                <a:lnTo>
                  <a:pt x="7571" y="6766"/>
                </a:lnTo>
                <a:lnTo>
                  <a:pt x="7718" y="7010"/>
                </a:lnTo>
                <a:lnTo>
                  <a:pt x="7840" y="7279"/>
                </a:lnTo>
                <a:lnTo>
                  <a:pt x="7937" y="7572"/>
                </a:lnTo>
                <a:lnTo>
                  <a:pt x="8011" y="7841"/>
                </a:lnTo>
                <a:lnTo>
                  <a:pt x="8060" y="8134"/>
                </a:lnTo>
                <a:lnTo>
                  <a:pt x="5422" y="8134"/>
                </a:lnTo>
                <a:lnTo>
                  <a:pt x="7034" y="6082"/>
                </a:lnTo>
                <a:close/>
                <a:moveTo>
                  <a:pt x="8475" y="4275"/>
                </a:moveTo>
                <a:lnTo>
                  <a:pt x="9965" y="7352"/>
                </a:lnTo>
                <a:lnTo>
                  <a:pt x="9769" y="7523"/>
                </a:lnTo>
                <a:lnTo>
                  <a:pt x="9623" y="7743"/>
                </a:lnTo>
                <a:lnTo>
                  <a:pt x="9525" y="7963"/>
                </a:lnTo>
                <a:lnTo>
                  <a:pt x="9427" y="8183"/>
                </a:lnTo>
                <a:lnTo>
                  <a:pt x="9061" y="8183"/>
                </a:lnTo>
                <a:lnTo>
                  <a:pt x="8988" y="7767"/>
                </a:lnTo>
                <a:lnTo>
                  <a:pt x="8890" y="7377"/>
                </a:lnTo>
                <a:lnTo>
                  <a:pt x="8768" y="6986"/>
                </a:lnTo>
                <a:lnTo>
                  <a:pt x="8597" y="6619"/>
                </a:lnTo>
                <a:lnTo>
                  <a:pt x="8402" y="6253"/>
                </a:lnTo>
                <a:lnTo>
                  <a:pt x="8182" y="5936"/>
                </a:lnTo>
                <a:lnTo>
                  <a:pt x="7937" y="5618"/>
                </a:lnTo>
                <a:lnTo>
                  <a:pt x="7644" y="5325"/>
                </a:lnTo>
                <a:lnTo>
                  <a:pt x="8475" y="4275"/>
                </a:lnTo>
                <a:close/>
                <a:moveTo>
                  <a:pt x="11161" y="8012"/>
                </a:moveTo>
                <a:lnTo>
                  <a:pt x="11259" y="8060"/>
                </a:lnTo>
                <a:lnTo>
                  <a:pt x="11381" y="8109"/>
                </a:lnTo>
                <a:lnTo>
                  <a:pt x="11454" y="8183"/>
                </a:lnTo>
                <a:lnTo>
                  <a:pt x="11528" y="8280"/>
                </a:lnTo>
                <a:lnTo>
                  <a:pt x="11577" y="8378"/>
                </a:lnTo>
                <a:lnTo>
                  <a:pt x="11625" y="8476"/>
                </a:lnTo>
                <a:lnTo>
                  <a:pt x="11625" y="8598"/>
                </a:lnTo>
                <a:lnTo>
                  <a:pt x="11625" y="8695"/>
                </a:lnTo>
                <a:lnTo>
                  <a:pt x="11577" y="8818"/>
                </a:lnTo>
                <a:lnTo>
                  <a:pt x="11528" y="8915"/>
                </a:lnTo>
                <a:lnTo>
                  <a:pt x="11454" y="9013"/>
                </a:lnTo>
                <a:lnTo>
                  <a:pt x="11381" y="9062"/>
                </a:lnTo>
                <a:lnTo>
                  <a:pt x="11259" y="9135"/>
                </a:lnTo>
                <a:lnTo>
                  <a:pt x="11161" y="9159"/>
                </a:lnTo>
                <a:lnTo>
                  <a:pt x="11039" y="9184"/>
                </a:lnTo>
                <a:lnTo>
                  <a:pt x="10942" y="9159"/>
                </a:lnTo>
                <a:lnTo>
                  <a:pt x="10819" y="9135"/>
                </a:lnTo>
                <a:lnTo>
                  <a:pt x="10722" y="9062"/>
                </a:lnTo>
                <a:lnTo>
                  <a:pt x="10624" y="9013"/>
                </a:lnTo>
                <a:lnTo>
                  <a:pt x="10575" y="8915"/>
                </a:lnTo>
                <a:lnTo>
                  <a:pt x="10502" y="8818"/>
                </a:lnTo>
                <a:lnTo>
                  <a:pt x="10477" y="8695"/>
                </a:lnTo>
                <a:lnTo>
                  <a:pt x="10453" y="8598"/>
                </a:lnTo>
                <a:lnTo>
                  <a:pt x="10477" y="8476"/>
                </a:lnTo>
                <a:lnTo>
                  <a:pt x="10502" y="8378"/>
                </a:lnTo>
                <a:lnTo>
                  <a:pt x="10575" y="8280"/>
                </a:lnTo>
                <a:lnTo>
                  <a:pt x="10624" y="8183"/>
                </a:lnTo>
                <a:lnTo>
                  <a:pt x="10722" y="8109"/>
                </a:lnTo>
                <a:lnTo>
                  <a:pt x="10819" y="8060"/>
                </a:lnTo>
                <a:lnTo>
                  <a:pt x="10942" y="8012"/>
                </a:lnTo>
                <a:close/>
                <a:moveTo>
                  <a:pt x="4811" y="5081"/>
                </a:moveTo>
                <a:lnTo>
                  <a:pt x="5056" y="5105"/>
                </a:lnTo>
                <a:lnTo>
                  <a:pt x="5275" y="5154"/>
                </a:lnTo>
                <a:lnTo>
                  <a:pt x="5520" y="5203"/>
                </a:lnTo>
                <a:lnTo>
                  <a:pt x="5739" y="5276"/>
                </a:lnTo>
                <a:lnTo>
                  <a:pt x="5959" y="5374"/>
                </a:lnTo>
                <a:lnTo>
                  <a:pt x="6179" y="5472"/>
                </a:lnTo>
                <a:lnTo>
                  <a:pt x="6374" y="5569"/>
                </a:lnTo>
                <a:lnTo>
                  <a:pt x="4640" y="7816"/>
                </a:lnTo>
                <a:lnTo>
                  <a:pt x="4396" y="7816"/>
                </a:lnTo>
                <a:lnTo>
                  <a:pt x="4250" y="7865"/>
                </a:lnTo>
                <a:lnTo>
                  <a:pt x="4127" y="7938"/>
                </a:lnTo>
                <a:lnTo>
                  <a:pt x="4005" y="8036"/>
                </a:lnTo>
                <a:lnTo>
                  <a:pt x="3908" y="8158"/>
                </a:lnTo>
                <a:lnTo>
                  <a:pt x="3834" y="8280"/>
                </a:lnTo>
                <a:lnTo>
                  <a:pt x="3786" y="8427"/>
                </a:lnTo>
                <a:lnTo>
                  <a:pt x="3761" y="8598"/>
                </a:lnTo>
                <a:lnTo>
                  <a:pt x="3786" y="8744"/>
                </a:lnTo>
                <a:lnTo>
                  <a:pt x="3834" y="8891"/>
                </a:lnTo>
                <a:lnTo>
                  <a:pt x="3908" y="9037"/>
                </a:lnTo>
                <a:lnTo>
                  <a:pt x="4005" y="9135"/>
                </a:lnTo>
                <a:lnTo>
                  <a:pt x="4127" y="9233"/>
                </a:lnTo>
                <a:lnTo>
                  <a:pt x="4250" y="9306"/>
                </a:lnTo>
                <a:lnTo>
                  <a:pt x="4396" y="9355"/>
                </a:lnTo>
                <a:lnTo>
                  <a:pt x="4543" y="9379"/>
                </a:lnTo>
                <a:lnTo>
                  <a:pt x="4738" y="9355"/>
                </a:lnTo>
                <a:lnTo>
                  <a:pt x="4933" y="9282"/>
                </a:lnTo>
                <a:lnTo>
                  <a:pt x="5080" y="9159"/>
                </a:lnTo>
                <a:lnTo>
                  <a:pt x="5227" y="9013"/>
                </a:lnTo>
                <a:lnTo>
                  <a:pt x="8060" y="9013"/>
                </a:lnTo>
                <a:lnTo>
                  <a:pt x="8011" y="9330"/>
                </a:lnTo>
                <a:lnTo>
                  <a:pt x="7937" y="9648"/>
                </a:lnTo>
                <a:lnTo>
                  <a:pt x="7815" y="9965"/>
                </a:lnTo>
                <a:lnTo>
                  <a:pt x="7693" y="10259"/>
                </a:lnTo>
                <a:lnTo>
                  <a:pt x="7522" y="10527"/>
                </a:lnTo>
                <a:lnTo>
                  <a:pt x="7351" y="10771"/>
                </a:lnTo>
                <a:lnTo>
                  <a:pt x="7156" y="11016"/>
                </a:lnTo>
                <a:lnTo>
                  <a:pt x="6912" y="11235"/>
                </a:lnTo>
                <a:lnTo>
                  <a:pt x="6667" y="11431"/>
                </a:lnTo>
                <a:lnTo>
                  <a:pt x="6423" y="11626"/>
                </a:lnTo>
                <a:lnTo>
                  <a:pt x="6130" y="11773"/>
                </a:lnTo>
                <a:lnTo>
                  <a:pt x="5837" y="11895"/>
                </a:lnTo>
                <a:lnTo>
                  <a:pt x="5544" y="12017"/>
                </a:lnTo>
                <a:lnTo>
                  <a:pt x="5227" y="12090"/>
                </a:lnTo>
                <a:lnTo>
                  <a:pt x="4885" y="12139"/>
                </a:lnTo>
                <a:lnTo>
                  <a:pt x="4201" y="12139"/>
                </a:lnTo>
                <a:lnTo>
                  <a:pt x="3834" y="12066"/>
                </a:lnTo>
                <a:lnTo>
                  <a:pt x="3517" y="11993"/>
                </a:lnTo>
                <a:lnTo>
                  <a:pt x="3175" y="11870"/>
                </a:lnTo>
                <a:lnTo>
                  <a:pt x="2882" y="11724"/>
                </a:lnTo>
                <a:lnTo>
                  <a:pt x="2589" y="11553"/>
                </a:lnTo>
                <a:lnTo>
                  <a:pt x="2320" y="11333"/>
                </a:lnTo>
                <a:lnTo>
                  <a:pt x="2052" y="11113"/>
                </a:lnTo>
                <a:lnTo>
                  <a:pt x="1832" y="10869"/>
                </a:lnTo>
                <a:lnTo>
                  <a:pt x="1636" y="10576"/>
                </a:lnTo>
                <a:lnTo>
                  <a:pt x="1441" y="10283"/>
                </a:lnTo>
                <a:lnTo>
                  <a:pt x="1294" y="9990"/>
                </a:lnTo>
                <a:lnTo>
                  <a:pt x="1172" y="9672"/>
                </a:lnTo>
                <a:lnTo>
                  <a:pt x="1099" y="9330"/>
                </a:lnTo>
                <a:lnTo>
                  <a:pt x="1050" y="8964"/>
                </a:lnTo>
                <a:lnTo>
                  <a:pt x="1026" y="8598"/>
                </a:lnTo>
                <a:lnTo>
                  <a:pt x="1050" y="8256"/>
                </a:lnTo>
                <a:lnTo>
                  <a:pt x="1099" y="7889"/>
                </a:lnTo>
                <a:lnTo>
                  <a:pt x="1172" y="7548"/>
                </a:lnTo>
                <a:lnTo>
                  <a:pt x="1294" y="7230"/>
                </a:lnTo>
                <a:lnTo>
                  <a:pt x="1441" y="6913"/>
                </a:lnTo>
                <a:lnTo>
                  <a:pt x="1636" y="6644"/>
                </a:lnTo>
                <a:lnTo>
                  <a:pt x="1832" y="6351"/>
                </a:lnTo>
                <a:lnTo>
                  <a:pt x="2052" y="6107"/>
                </a:lnTo>
                <a:lnTo>
                  <a:pt x="2320" y="5887"/>
                </a:lnTo>
                <a:lnTo>
                  <a:pt x="2589" y="5667"/>
                </a:lnTo>
                <a:lnTo>
                  <a:pt x="2882" y="5496"/>
                </a:lnTo>
                <a:lnTo>
                  <a:pt x="3175" y="5349"/>
                </a:lnTo>
                <a:lnTo>
                  <a:pt x="3517" y="5227"/>
                </a:lnTo>
                <a:lnTo>
                  <a:pt x="3834" y="5154"/>
                </a:lnTo>
                <a:lnTo>
                  <a:pt x="4201" y="5081"/>
                </a:lnTo>
                <a:close/>
                <a:moveTo>
                  <a:pt x="18097" y="5081"/>
                </a:moveTo>
                <a:lnTo>
                  <a:pt x="18464" y="5154"/>
                </a:lnTo>
                <a:lnTo>
                  <a:pt x="18806" y="5227"/>
                </a:lnTo>
                <a:lnTo>
                  <a:pt x="19123" y="5349"/>
                </a:lnTo>
                <a:lnTo>
                  <a:pt x="19441" y="5496"/>
                </a:lnTo>
                <a:lnTo>
                  <a:pt x="19734" y="5667"/>
                </a:lnTo>
                <a:lnTo>
                  <a:pt x="20002" y="5887"/>
                </a:lnTo>
                <a:lnTo>
                  <a:pt x="20247" y="6107"/>
                </a:lnTo>
                <a:lnTo>
                  <a:pt x="20466" y="6351"/>
                </a:lnTo>
                <a:lnTo>
                  <a:pt x="20686" y="6644"/>
                </a:lnTo>
                <a:lnTo>
                  <a:pt x="20857" y="6913"/>
                </a:lnTo>
                <a:lnTo>
                  <a:pt x="21004" y="7230"/>
                </a:lnTo>
                <a:lnTo>
                  <a:pt x="21126" y="7548"/>
                </a:lnTo>
                <a:lnTo>
                  <a:pt x="21199" y="7889"/>
                </a:lnTo>
                <a:lnTo>
                  <a:pt x="21272" y="8256"/>
                </a:lnTo>
                <a:lnTo>
                  <a:pt x="21272" y="8598"/>
                </a:lnTo>
                <a:lnTo>
                  <a:pt x="21272" y="8964"/>
                </a:lnTo>
                <a:lnTo>
                  <a:pt x="21199" y="9330"/>
                </a:lnTo>
                <a:lnTo>
                  <a:pt x="21126" y="9672"/>
                </a:lnTo>
                <a:lnTo>
                  <a:pt x="21004" y="9990"/>
                </a:lnTo>
                <a:lnTo>
                  <a:pt x="20857" y="10283"/>
                </a:lnTo>
                <a:lnTo>
                  <a:pt x="20686" y="10576"/>
                </a:lnTo>
                <a:lnTo>
                  <a:pt x="20466" y="10869"/>
                </a:lnTo>
                <a:lnTo>
                  <a:pt x="20247" y="11113"/>
                </a:lnTo>
                <a:lnTo>
                  <a:pt x="20002" y="11333"/>
                </a:lnTo>
                <a:lnTo>
                  <a:pt x="19734" y="11553"/>
                </a:lnTo>
                <a:lnTo>
                  <a:pt x="19441" y="11724"/>
                </a:lnTo>
                <a:lnTo>
                  <a:pt x="19123" y="11870"/>
                </a:lnTo>
                <a:lnTo>
                  <a:pt x="18806" y="11993"/>
                </a:lnTo>
                <a:lnTo>
                  <a:pt x="18464" y="12066"/>
                </a:lnTo>
                <a:lnTo>
                  <a:pt x="18097" y="12139"/>
                </a:lnTo>
                <a:lnTo>
                  <a:pt x="17389" y="12139"/>
                </a:lnTo>
                <a:lnTo>
                  <a:pt x="17023" y="12066"/>
                </a:lnTo>
                <a:lnTo>
                  <a:pt x="16705" y="11993"/>
                </a:lnTo>
                <a:lnTo>
                  <a:pt x="16363" y="11870"/>
                </a:lnTo>
                <a:lnTo>
                  <a:pt x="16070" y="11724"/>
                </a:lnTo>
                <a:lnTo>
                  <a:pt x="15777" y="11553"/>
                </a:lnTo>
                <a:lnTo>
                  <a:pt x="15509" y="11333"/>
                </a:lnTo>
                <a:lnTo>
                  <a:pt x="15240" y="11113"/>
                </a:lnTo>
                <a:lnTo>
                  <a:pt x="15020" y="10869"/>
                </a:lnTo>
                <a:lnTo>
                  <a:pt x="14825" y="10576"/>
                </a:lnTo>
                <a:lnTo>
                  <a:pt x="14629" y="10283"/>
                </a:lnTo>
                <a:lnTo>
                  <a:pt x="14483" y="9990"/>
                </a:lnTo>
                <a:lnTo>
                  <a:pt x="14361" y="9672"/>
                </a:lnTo>
                <a:lnTo>
                  <a:pt x="14287" y="9330"/>
                </a:lnTo>
                <a:lnTo>
                  <a:pt x="14239" y="8964"/>
                </a:lnTo>
                <a:lnTo>
                  <a:pt x="14214" y="8598"/>
                </a:lnTo>
                <a:lnTo>
                  <a:pt x="14214" y="8354"/>
                </a:lnTo>
                <a:lnTo>
                  <a:pt x="14239" y="8109"/>
                </a:lnTo>
                <a:lnTo>
                  <a:pt x="14287" y="7889"/>
                </a:lnTo>
                <a:lnTo>
                  <a:pt x="14336" y="7645"/>
                </a:lnTo>
                <a:lnTo>
                  <a:pt x="14410" y="7425"/>
                </a:lnTo>
                <a:lnTo>
                  <a:pt x="14507" y="7206"/>
                </a:lnTo>
                <a:lnTo>
                  <a:pt x="14605" y="6986"/>
                </a:lnTo>
                <a:lnTo>
                  <a:pt x="14703" y="6790"/>
                </a:lnTo>
                <a:lnTo>
                  <a:pt x="14849" y="6595"/>
                </a:lnTo>
                <a:lnTo>
                  <a:pt x="14971" y="6424"/>
                </a:lnTo>
                <a:lnTo>
                  <a:pt x="15118" y="6229"/>
                </a:lnTo>
                <a:lnTo>
                  <a:pt x="15289" y="6082"/>
                </a:lnTo>
                <a:lnTo>
                  <a:pt x="15460" y="5911"/>
                </a:lnTo>
                <a:lnTo>
                  <a:pt x="15631" y="5765"/>
                </a:lnTo>
                <a:lnTo>
                  <a:pt x="15826" y="5643"/>
                </a:lnTo>
                <a:lnTo>
                  <a:pt x="16022" y="5520"/>
                </a:lnTo>
                <a:lnTo>
                  <a:pt x="17096" y="8134"/>
                </a:lnTo>
                <a:lnTo>
                  <a:pt x="17023" y="8231"/>
                </a:lnTo>
                <a:lnTo>
                  <a:pt x="16974" y="8354"/>
                </a:lnTo>
                <a:lnTo>
                  <a:pt x="16950" y="8476"/>
                </a:lnTo>
                <a:lnTo>
                  <a:pt x="16925" y="8598"/>
                </a:lnTo>
                <a:lnTo>
                  <a:pt x="16950" y="8744"/>
                </a:lnTo>
                <a:lnTo>
                  <a:pt x="16998" y="8891"/>
                </a:lnTo>
                <a:lnTo>
                  <a:pt x="17072" y="9037"/>
                </a:lnTo>
                <a:lnTo>
                  <a:pt x="17169" y="9135"/>
                </a:lnTo>
                <a:lnTo>
                  <a:pt x="17292" y="9233"/>
                </a:lnTo>
                <a:lnTo>
                  <a:pt x="17414" y="9306"/>
                </a:lnTo>
                <a:lnTo>
                  <a:pt x="17560" y="9355"/>
                </a:lnTo>
                <a:lnTo>
                  <a:pt x="17731" y="9379"/>
                </a:lnTo>
                <a:lnTo>
                  <a:pt x="17878" y="9355"/>
                </a:lnTo>
                <a:lnTo>
                  <a:pt x="18024" y="9306"/>
                </a:lnTo>
                <a:lnTo>
                  <a:pt x="18146" y="9233"/>
                </a:lnTo>
                <a:lnTo>
                  <a:pt x="18268" y="9135"/>
                </a:lnTo>
                <a:lnTo>
                  <a:pt x="18366" y="9037"/>
                </a:lnTo>
                <a:lnTo>
                  <a:pt x="18439" y="8891"/>
                </a:lnTo>
                <a:lnTo>
                  <a:pt x="18488" y="8744"/>
                </a:lnTo>
                <a:lnTo>
                  <a:pt x="18513" y="8598"/>
                </a:lnTo>
                <a:lnTo>
                  <a:pt x="18488" y="8451"/>
                </a:lnTo>
                <a:lnTo>
                  <a:pt x="18464" y="8329"/>
                </a:lnTo>
                <a:lnTo>
                  <a:pt x="18391" y="8207"/>
                </a:lnTo>
                <a:lnTo>
                  <a:pt x="18317" y="8085"/>
                </a:lnTo>
                <a:lnTo>
                  <a:pt x="18220" y="7987"/>
                </a:lnTo>
                <a:lnTo>
                  <a:pt x="18122" y="7914"/>
                </a:lnTo>
                <a:lnTo>
                  <a:pt x="18000" y="7865"/>
                </a:lnTo>
                <a:lnTo>
                  <a:pt x="17853" y="7816"/>
                </a:lnTo>
                <a:lnTo>
                  <a:pt x="16803" y="5203"/>
                </a:lnTo>
                <a:lnTo>
                  <a:pt x="17023" y="5154"/>
                </a:lnTo>
                <a:lnTo>
                  <a:pt x="17267" y="5105"/>
                </a:lnTo>
                <a:lnTo>
                  <a:pt x="17511" y="5081"/>
                </a:lnTo>
                <a:close/>
                <a:moveTo>
                  <a:pt x="6252" y="1"/>
                </a:moveTo>
                <a:lnTo>
                  <a:pt x="6179" y="25"/>
                </a:lnTo>
                <a:lnTo>
                  <a:pt x="6106" y="74"/>
                </a:lnTo>
                <a:lnTo>
                  <a:pt x="6057" y="123"/>
                </a:lnTo>
                <a:lnTo>
                  <a:pt x="6008" y="196"/>
                </a:lnTo>
                <a:lnTo>
                  <a:pt x="5959" y="245"/>
                </a:lnTo>
                <a:lnTo>
                  <a:pt x="5935" y="343"/>
                </a:lnTo>
                <a:lnTo>
                  <a:pt x="5935" y="416"/>
                </a:lnTo>
                <a:lnTo>
                  <a:pt x="5959" y="660"/>
                </a:lnTo>
                <a:lnTo>
                  <a:pt x="6057" y="978"/>
                </a:lnTo>
                <a:lnTo>
                  <a:pt x="6106" y="1124"/>
                </a:lnTo>
                <a:lnTo>
                  <a:pt x="6179" y="1222"/>
                </a:lnTo>
                <a:lnTo>
                  <a:pt x="6252" y="1320"/>
                </a:lnTo>
                <a:lnTo>
                  <a:pt x="6350" y="1344"/>
                </a:lnTo>
                <a:lnTo>
                  <a:pt x="7107" y="1344"/>
                </a:lnTo>
                <a:lnTo>
                  <a:pt x="8084" y="3396"/>
                </a:lnTo>
                <a:lnTo>
                  <a:pt x="6985" y="4788"/>
                </a:lnTo>
                <a:lnTo>
                  <a:pt x="6716" y="4617"/>
                </a:lnTo>
                <a:lnTo>
                  <a:pt x="6423" y="4470"/>
                </a:lnTo>
                <a:lnTo>
                  <a:pt x="6130" y="4348"/>
                </a:lnTo>
                <a:lnTo>
                  <a:pt x="5813" y="4250"/>
                </a:lnTo>
                <a:lnTo>
                  <a:pt x="5495" y="4177"/>
                </a:lnTo>
                <a:lnTo>
                  <a:pt x="5178" y="4104"/>
                </a:lnTo>
                <a:lnTo>
                  <a:pt x="4860" y="4079"/>
                </a:lnTo>
                <a:lnTo>
                  <a:pt x="4030" y="4079"/>
                </a:lnTo>
                <a:lnTo>
                  <a:pt x="3590" y="4153"/>
                </a:lnTo>
                <a:lnTo>
                  <a:pt x="3151" y="4275"/>
                </a:lnTo>
                <a:lnTo>
                  <a:pt x="2735" y="4421"/>
                </a:lnTo>
                <a:lnTo>
                  <a:pt x="2345" y="4617"/>
                </a:lnTo>
                <a:lnTo>
                  <a:pt x="1978" y="4837"/>
                </a:lnTo>
                <a:lnTo>
                  <a:pt x="1636" y="5105"/>
                </a:lnTo>
                <a:lnTo>
                  <a:pt x="1319" y="5398"/>
                </a:lnTo>
                <a:lnTo>
                  <a:pt x="1026" y="5716"/>
                </a:lnTo>
                <a:lnTo>
                  <a:pt x="782" y="6058"/>
                </a:lnTo>
                <a:lnTo>
                  <a:pt x="537" y="6449"/>
                </a:lnTo>
                <a:lnTo>
                  <a:pt x="366" y="6839"/>
                </a:lnTo>
                <a:lnTo>
                  <a:pt x="220" y="7254"/>
                </a:lnTo>
                <a:lnTo>
                  <a:pt x="98" y="7670"/>
                </a:lnTo>
                <a:lnTo>
                  <a:pt x="24" y="8134"/>
                </a:lnTo>
                <a:lnTo>
                  <a:pt x="0" y="8598"/>
                </a:lnTo>
                <a:lnTo>
                  <a:pt x="24" y="9062"/>
                </a:lnTo>
                <a:lnTo>
                  <a:pt x="98" y="9501"/>
                </a:lnTo>
                <a:lnTo>
                  <a:pt x="220" y="9941"/>
                </a:lnTo>
                <a:lnTo>
                  <a:pt x="366" y="10356"/>
                </a:lnTo>
                <a:lnTo>
                  <a:pt x="562" y="10747"/>
                </a:lnTo>
                <a:lnTo>
                  <a:pt x="782" y="11138"/>
                </a:lnTo>
                <a:lnTo>
                  <a:pt x="1050" y="11480"/>
                </a:lnTo>
                <a:lnTo>
                  <a:pt x="1343" y="11797"/>
                </a:lnTo>
                <a:lnTo>
                  <a:pt x="1661" y="12090"/>
                </a:lnTo>
                <a:lnTo>
                  <a:pt x="2003" y="12359"/>
                </a:lnTo>
                <a:lnTo>
                  <a:pt x="2369" y="12579"/>
                </a:lnTo>
                <a:lnTo>
                  <a:pt x="2760" y="12774"/>
                </a:lnTo>
                <a:lnTo>
                  <a:pt x="3175" y="12945"/>
                </a:lnTo>
                <a:lnTo>
                  <a:pt x="3615" y="13043"/>
                </a:lnTo>
                <a:lnTo>
                  <a:pt x="4079" y="13116"/>
                </a:lnTo>
                <a:lnTo>
                  <a:pt x="4518" y="13140"/>
                </a:lnTo>
                <a:lnTo>
                  <a:pt x="4982" y="13116"/>
                </a:lnTo>
                <a:lnTo>
                  <a:pt x="5397" y="13043"/>
                </a:lnTo>
                <a:lnTo>
                  <a:pt x="5813" y="12945"/>
                </a:lnTo>
                <a:lnTo>
                  <a:pt x="6228" y="12823"/>
                </a:lnTo>
                <a:lnTo>
                  <a:pt x="6594" y="12628"/>
                </a:lnTo>
                <a:lnTo>
                  <a:pt x="6961" y="12432"/>
                </a:lnTo>
                <a:lnTo>
                  <a:pt x="7302" y="12188"/>
                </a:lnTo>
                <a:lnTo>
                  <a:pt x="7620" y="11919"/>
                </a:lnTo>
                <a:lnTo>
                  <a:pt x="7913" y="11626"/>
                </a:lnTo>
                <a:lnTo>
                  <a:pt x="8182" y="11309"/>
                </a:lnTo>
                <a:lnTo>
                  <a:pt x="8402" y="10967"/>
                </a:lnTo>
                <a:lnTo>
                  <a:pt x="8597" y="10625"/>
                </a:lnTo>
                <a:lnTo>
                  <a:pt x="8768" y="10234"/>
                </a:lnTo>
                <a:lnTo>
                  <a:pt x="8890" y="9843"/>
                </a:lnTo>
                <a:lnTo>
                  <a:pt x="8988" y="9428"/>
                </a:lnTo>
                <a:lnTo>
                  <a:pt x="9061" y="9013"/>
                </a:lnTo>
                <a:lnTo>
                  <a:pt x="9427" y="9013"/>
                </a:lnTo>
                <a:lnTo>
                  <a:pt x="9525" y="9282"/>
                </a:lnTo>
                <a:lnTo>
                  <a:pt x="9647" y="9501"/>
                </a:lnTo>
                <a:lnTo>
                  <a:pt x="9818" y="9721"/>
                </a:lnTo>
                <a:lnTo>
                  <a:pt x="10013" y="9892"/>
                </a:lnTo>
                <a:lnTo>
                  <a:pt x="10233" y="10039"/>
                </a:lnTo>
                <a:lnTo>
                  <a:pt x="10477" y="10161"/>
                </a:lnTo>
                <a:lnTo>
                  <a:pt x="10746" y="10234"/>
                </a:lnTo>
                <a:lnTo>
                  <a:pt x="11186" y="10234"/>
                </a:lnTo>
                <a:lnTo>
                  <a:pt x="11357" y="10210"/>
                </a:lnTo>
                <a:lnTo>
                  <a:pt x="11503" y="10161"/>
                </a:lnTo>
                <a:lnTo>
                  <a:pt x="11674" y="10112"/>
                </a:lnTo>
                <a:lnTo>
                  <a:pt x="11821" y="10039"/>
                </a:lnTo>
                <a:lnTo>
                  <a:pt x="11943" y="9965"/>
                </a:lnTo>
                <a:lnTo>
                  <a:pt x="12065" y="9868"/>
                </a:lnTo>
                <a:lnTo>
                  <a:pt x="12187" y="9770"/>
                </a:lnTo>
                <a:lnTo>
                  <a:pt x="12309" y="9648"/>
                </a:lnTo>
                <a:lnTo>
                  <a:pt x="12382" y="9526"/>
                </a:lnTo>
                <a:lnTo>
                  <a:pt x="12480" y="9379"/>
                </a:lnTo>
                <a:lnTo>
                  <a:pt x="12553" y="9233"/>
                </a:lnTo>
                <a:lnTo>
                  <a:pt x="12602" y="9086"/>
                </a:lnTo>
                <a:lnTo>
                  <a:pt x="12651" y="8915"/>
                </a:lnTo>
                <a:lnTo>
                  <a:pt x="12676" y="8769"/>
                </a:lnTo>
                <a:lnTo>
                  <a:pt x="12676" y="8598"/>
                </a:lnTo>
                <a:lnTo>
                  <a:pt x="12651" y="8329"/>
                </a:lnTo>
                <a:lnTo>
                  <a:pt x="12602" y="8085"/>
                </a:lnTo>
                <a:lnTo>
                  <a:pt x="12505" y="7865"/>
                </a:lnTo>
                <a:lnTo>
                  <a:pt x="12358" y="7645"/>
                </a:lnTo>
                <a:lnTo>
                  <a:pt x="15411" y="4055"/>
                </a:lnTo>
                <a:lnTo>
                  <a:pt x="15631" y="4592"/>
                </a:lnTo>
                <a:lnTo>
                  <a:pt x="15362" y="4739"/>
                </a:lnTo>
                <a:lnTo>
                  <a:pt x="15093" y="4910"/>
                </a:lnTo>
                <a:lnTo>
                  <a:pt x="14849" y="5105"/>
                </a:lnTo>
                <a:lnTo>
                  <a:pt x="14605" y="5301"/>
                </a:lnTo>
                <a:lnTo>
                  <a:pt x="14385" y="5520"/>
                </a:lnTo>
                <a:lnTo>
                  <a:pt x="14190" y="5765"/>
                </a:lnTo>
                <a:lnTo>
                  <a:pt x="14019" y="6009"/>
                </a:lnTo>
                <a:lnTo>
                  <a:pt x="13848" y="6253"/>
                </a:lnTo>
                <a:lnTo>
                  <a:pt x="13701" y="6522"/>
                </a:lnTo>
                <a:lnTo>
                  <a:pt x="13579" y="6790"/>
                </a:lnTo>
                <a:lnTo>
                  <a:pt x="13457" y="7084"/>
                </a:lnTo>
                <a:lnTo>
                  <a:pt x="13359" y="7377"/>
                </a:lnTo>
                <a:lnTo>
                  <a:pt x="13286" y="7670"/>
                </a:lnTo>
                <a:lnTo>
                  <a:pt x="13237" y="7963"/>
                </a:lnTo>
                <a:lnTo>
                  <a:pt x="13213" y="8280"/>
                </a:lnTo>
                <a:lnTo>
                  <a:pt x="13188" y="8598"/>
                </a:lnTo>
                <a:lnTo>
                  <a:pt x="13213" y="9062"/>
                </a:lnTo>
                <a:lnTo>
                  <a:pt x="13286" y="9501"/>
                </a:lnTo>
                <a:lnTo>
                  <a:pt x="13408" y="9941"/>
                </a:lnTo>
                <a:lnTo>
                  <a:pt x="13555" y="10356"/>
                </a:lnTo>
                <a:lnTo>
                  <a:pt x="13750" y="10747"/>
                </a:lnTo>
                <a:lnTo>
                  <a:pt x="13970" y="11138"/>
                </a:lnTo>
                <a:lnTo>
                  <a:pt x="14239" y="11480"/>
                </a:lnTo>
                <a:lnTo>
                  <a:pt x="14532" y="11797"/>
                </a:lnTo>
                <a:lnTo>
                  <a:pt x="14849" y="12090"/>
                </a:lnTo>
                <a:lnTo>
                  <a:pt x="15191" y="12359"/>
                </a:lnTo>
                <a:lnTo>
                  <a:pt x="15582" y="12579"/>
                </a:lnTo>
                <a:lnTo>
                  <a:pt x="15973" y="12774"/>
                </a:lnTo>
                <a:lnTo>
                  <a:pt x="16388" y="12945"/>
                </a:lnTo>
                <a:lnTo>
                  <a:pt x="16827" y="13043"/>
                </a:lnTo>
                <a:lnTo>
                  <a:pt x="17267" y="13116"/>
                </a:lnTo>
                <a:lnTo>
                  <a:pt x="17756" y="13140"/>
                </a:lnTo>
                <a:lnTo>
                  <a:pt x="18195" y="13116"/>
                </a:lnTo>
                <a:lnTo>
                  <a:pt x="18659" y="13043"/>
                </a:lnTo>
                <a:lnTo>
                  <a:pt x="19099" y="12945"/>
                </a:lnTo>
                <a:lnTo>
                  <a:pt x="19514" y="12774"/>
                </a:lnTo>
                <a:lnTo>
                  <a:pt x="19905" y="12579"/>
                </a:lnTo>
                <a:lnTo>
                  <a:pt x="20271" y="12359"/>
                </a:lnTo>
                <a:lnTo>
                  <a:pt x="20613" y="12090"/>
                </a:lnTo>
                <a:lnTo>
                  <a:pt x="20931" y="11797"/>
                </a:lnTo>
                <a:lnTo>
                  <a:pt x="21224" y="11480"/>
                </a:lnTo>
                <a:lnTo>
                  <a:pt x="21492" y="11138"/>
                </a:lnTo>
                <a:lnTo>
                  <a:pt x="21712" y="10747"/>
                </a:lnTo>
                <a:lnTo>
                  <a:pt x="21907" y="10356"/>
                </a:lnTo>
                <a:lnTo>
                  <a:pt x="22054" y="9941"/>
                </a:lnTo>
                <a:lnTo>
                  <a:pt x="22176" y="9501"/>
                </a:lnTo>
                <a:lnTo>
                  <a:pt x="22249" y="9062"/>
                </a:lnTo>
                <a:lnTo>
                  <a:pt x="22274" y="8598"/>
                </a:lnTo>
                <a:lnTo>
                  <a:pt x="22249" y="8134"/>
                </a:lnTo>
                <a:lnTo>
                  <a:pt x="22176" y="7670"/>
                </a:lnTo>
                <a:lnTo>
                  <a:pt x="22054" y="7230"/>
                </a:lnTo>
                <a:lnTo>
                  <a:pt x="21907" y="6815"/>
                </a:lnTo>
                <a:lnTo>
                  <a:pt x="21712" y="6424"/>
                </a:lnTo>
                <a:lnTo>
                  <a:pt x="21492" y="6058"/>
                </a:lnTo>
                <a:lnTo>
                  <a:pt x="21224" y="5691"/>
                </a:lnTo>
                <a:lnTo>
                  <a:pt x="20931" y="5374"/>
                </a:lnTo>
                <a:lnTo>
                  <a:pt x="20613" y="5081"/>
                </a:lnTo>
                <a:lnTo>
                  <a:pt x="20271" y="4812"/>
                </a:lnTo>
                <a:lnTo>
                  <a:pt x="19905" y="4592"/>
                </a:lnTo>
                <a:lnTo>
                  <a:pt x="19514" y="4397"/>
                </a:lnTo>
                <a:lnTo>
                  <a:pt x="19099" y="4250"/>
                </a:lnTo>
                <a:lnTo>
                  <a:pt x="18659" y="4128"/>
                </a:lnTo>
                <a:lnTo>
                  <a:pt x="18195" y="4079"/>
                </a:lnTo>
                <a:lnTo>
                  <a:pt x="17756" y="4055"/>
                </a:lnTo>
                <a:lnTo>
                  <a:pt x="17414" y="4055"/>
                </a:lnTo>
                <a:lnTo>
                  <a:pt x="17072" y="4104"/>
                </a:lnTo>
                <a:lnTo>
                  <a:pt x="16754" y="4153"/>
                </a:lnTo>
                <a:lnTo>
                  <a:pt x="16412" y="4250"/>
                </a:lnTo>
                <a:lnTo>
                  <a:pt x="15240" y="1344"/>
                </a:lnTo>
                <a:lnTo>
                  <a:pt x="16144" y="1344"/>
                </a:lnTo>
                <a:lnTo>
                  <a:pt x="15997" y="1515"/>
                </a:lnTo>
                <a:lnTo>
                  <a:pt x="15924" y="1564"/>
                </a:lnTo>
                <a:lnTo>
                  <a:pt x="15899" y="1637"/>
                </a:lnTo>
                <a:lnTo>
                  <a:pt x="15875" y="1735"/>
                </a:lnTo>
                <a:lnTo>
                  <a:pt x="15875" y="1808"/>
                </a:lnTo>
                <a:lnTo>
                  <a:pt x="15875" y="1881"/>
                </a:lnTo>
                <a:lnTo>
                  <a:pt x="15899" y="1955"/>
                </a:lnTo>
                <a:lnTo>
                  <a:pt x="15924" y="2028"/>
                </a:lnTo>
                <a:lnTo>
                  <a:pt x="15997" y="2101"/>
                </a:lnTo>
                <a:lnTo>
                  <a:pt x="16046" y="2150"/>
                </a:lnTo>
                <a:lnTo>
                  <a:pt x="16119" y="2199"/>
                </a:lnTo>
                <a:lnTo>
                  <a:pt x="16192" y="2223"/>
                </a:lnTo>
                <a:lnTo>
                  <a:pt x="16363" y="2223"/>
                </a:lnTo>
                <a:lnTo>
                  <a:pt x="16437" y="2199"/>
                </a:lnTo>
                <a:lnTo>
                  <a:pt x="16510" y="2150"/>
                </a:lnTo>
                <a:lnTo>
                  <a:pt x="16583" y="2101"/>
                </a:lnTo>
                <a:lnTo>
                  <a:pt x="16754" y="1930"/>
                </a:lnTo>
                <a:lnTo>
                  <a:pt x="16852" y="1808"/>
                </a:lnTo>
                <a:lnTo>
                  <a:pt x="16925" y="1662"/>
                </a:lnTo>
                <a:lnTo>
                  <a:pt x="16998" y="1491"/>
                </a:lnTo>
                <a:lnTo>
                  <a:pt x="17047" y="1320"/>
                </a:lnTo>
                <a:lnTo>
                  <a:pt x="17047" y="1124"/>
                </a:lnTo>
                <a:lnTo>
                  <a:pt x="16998" y="953"/>
                </a:lnTo>
                <a:lnTo>
                  <a:pt x="16901" y="807"/>
                </a:lnTo>
                <a:lnTo>
                  <a:pt x="16779" y="685"/>
                </a:lnTo>
                <a:lnTo>
                  <a:pt x="16657" y="587"/>
                </a:lnTo>
                <a:lnTo>
                  <a:pt x="16486" y="538"/>
                </a:lnTo>
                <a:lnTo>
                  <a:pt x="16339" y="489"/>
                </a:lnTo>
                <a:lnTo>
                  <a:pt x="16192" y="465"/>
                </a:lnTo>
                <a:lnTo>
                  <a:pt x="14629" y="465"/>
                </a:lnTo>
                <a:lnTo>
                  <a:pt x="14507" y="489"/>
                </a:lnTo>
                <a:lnTo>
                  <a:pt x="14434" y="514"/>
                </a:lnTo>
                <a:lnTo>
                  <a:pt x="14312" y="611"/>
                </a:lnTo>
                <a:lnTo>
                  <a:pt x="14239" y="709"/>
                </a:lnTo>
                <a:lnTo>
                  <a:pt x="14214" y="807"/>
                </a:lnTo>
                <a:lnTo>
                  <a:pt x="14214" y="929"/>
                </a:lnTo>
                <a:lnTo>
                  <a:pt x="14239" y="1027"/>
                </a:lnTo>
                <a:lnTo>
                  <a:pt x="14996" y="2883"/>
                </a:lnTo>
                <a:lnTo>
                  <a:pt x="8792" y="2883"/>
                </a:lnTo>
                <a:lnTo>
                  <a:pt x="8035" y="1344"/>
                </a:lnTo>
                <a:lnTo>
                  <a:pt x="9427" y="1344"/>
                </a:lnTo>
                <a:lnTo>
                  <a:pt x="9525" y="1320"/>
                </a:lnTo>
                <a:lnTo>
                  <a:pt x="9598" y="1295"/>
                </a:lnTo>
                <a:lnTo>
                  <a:pt x="9672" y="1271"/>
                </a:lnTo>
                <a:lnTo>
                  <a:pt x="9720" y="1222"/>
                </a:lnTo>
                <a:lnTo>
                  <a:pt x="9794" y="1149"/>
                </a:lnTo>
                <a:lnTo>
                  <a:pt x="9818" y="1075"/>
                </a:lnTo>
                <a:lnTo>
                  <a:pt x="9842" y="1002"/>
                </a:lnTo>
                <a:lnTo>
                  <a:pt x="9842" y="904"/>
                </a:lnTo>
                <a:lnTo>
                  <a:pt x="9842" y="831"/>
                </a:lnTo>
                <a:lnTo>
                  <a:pt x="9818" y="734"/>
                </a:lnTo>
                <a:lnTo>
                  <a:pt x="9794" y="685"/>
                </a:lnTo>
                <a:lnTo>
                  <a:pt x="9720" y="611"/>
                </a:lnTo>
                <a:lnTo>
                  <a:pt x="9672" y="563"/>
                </a:lnTo>
                <a:lnTo>
                  <a:pt x="9598" y="514"/>
                </a:lnTo>
                <a:lnTo>
                  <a:pt x="9525" y="489"/>
                </a:lnTo>
                <a:lnTo>
                  <a:pt x="9427" y="489"/>
                </a:lnTo>
                <a:lnTo>
                  <a:pt x="635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44"/>
          <p:cNvGrpSpPr/>
          <p:nvPr/>
        </p:nvGrpSpPr>
        <p:grpSpPr>
          <a:xfrm>
            <a:off x="1186919" y="4218770"/>
            <a:ext cx="204408" cy="201040"/>
            <a:chOff x="1244325" y="4999400"/>
            <a:chExt cx="444525" cy="437200"/>
          </a:xfrm>
        </p:grpSpPr>
        <p:sp>
          <p:nvSpPr>
            <p:cNvPr id="710" name="Google Shape;710;p44"/>
            <p:cNvSpPr/>
            <p:nvPr/>
          </p:nvSpPr>
          <p:spPr>
            <a:xfrm>
              <a:off x="1244325" y="5161200"/>
              <a:ext cx="374925" cy="222275"/>
            </a:xfrm>
            <a:custGeom>
              <a:rect b="b" l="l" r="r" t="t"/>
              <a:pathLst>
                <a:path extrusionOk="0" h="8891" w="14997">
                  <a:moveTo>
                    <a:pt x="2077" y="1661"/>
                  </a:moveTo>
                  <a:lnTo>
                    <a:pt x="2199" y="1685"/>
                  </a:lnTo>
                  <a:lnTo>
                    <a:pt x="2468" y="1783"/>
                  </a:lnTo>
                  <a:lnTo>
                    <a:pt x="2687" y="1930"/>
                  </a:lnTo>
                  <a:lnTo>
                    <a:pt x="2883" y="2076"/>
                  </a:lnTo>
                  <a:lnTo>
                    <a:pt x="2932" y="2443"/>
                  </a:lnTo>
                  <a:lnTo>
                    <a:pt x="3005" y="2833"/>
                  </a:lnTo>
                  <a:lnTo>
                    <a:pt x="3176" y="3664"/>
                  </a:lnTo>
                  <a:lnTo>
                    <a:pt x="3396" y="4470"/>
                  </a:lnTo>
                  <a:lnTo>
                    <a:pt x="3567" y="5154"/>
                  </a:lnTo>
                  <a:lnTo>
                    <a:pt x="3371" y="5105"/>
                  </a:lnTo>
                  <a:lnTo>
                    <a:pt x="3152" y="5031"/>
                  </a:lnTo>
                  <a:lnTo>
                    <a:pt x="2956" y="4934"/>
                  </a:lnTo>
                  <a:lnTo>
                    <a:pt x="2736" y="4812"/>
                  </a:lnTo>
                  <a:lnTo>
                    <a:pt x="2541" y="4690"/>
                  </a:lnTo>
                  <a:lnTo>
                    <a:pt x="2321" y="4543"/>
                  </a:lnTo>
                  <a:lnTo>
                    <a:pt x="2126" y="4372"/>
                  </a:lnTo>
                  <a:lnTo>
                    <a:pt x="1930" y="4201"/>
                  </a:lnTo>
                  <a:lnTo>
                    <a:pt x="1759" y="4006"/>
                  </a:lnTo>
                  <a:lnTo>
                    <a:pt x="1613" y="3810"/>
                  </a:lnTo>
                  <a:lnTo>
                    <a:pt x="1466" y="3590"/>
                  </a:lnTo>
                  <a:lnTo>
                    <a:pt x="1344" y="3395"/>
                  </a:lnTo>
                  <a:lnTo>
                    <a:pt x="1247" y="3175"/>
                  </a:lnTo>
                  <a:lnTo>
                    <a:pt x="1173" y="2931"/>
                  </a:lnTo>
                  <a:lnTo>
                    <a:pt x="1124" y="2711"/>
                  </a:lnTo>
                  <a:lnTo>
                    <a:pt x="1124" y="2491"/>
                  </a:lnTo>
                  <a:lnTo>
                    <a:pt x="1124" y="2320"/>
                  </a:lnTo>
                  <a:lnTo>
                    <a:pt x="1173" y="2174"/>
                  </a:lnTo>
                  <a:lnTo>
                    <a:pt x="1247" y="2027"/>
                  </a:lnTo>
                  <a:lnTo>
                    <a:pt x="1369" y="1905"/>
                  </a:lnTo>
                  <a:lnTo>
                    <a:pt x="1491" y="1808"/>
                  </a:lnTo>
                  <a:lnTo>
                    <a:pt x="1613" y="1734"/>
                  </a:lnTo>
                  <a:lnTo>
                    <a:pt x="1784" y="1685"/>
                  </a:lnTo>
                  <a:lnTo>
                    <a:pt x="1955" y="1661"/>
                  </a:lnTo>
                  <a:close/>
                  <a:moveTo>
                    <a:pt x="3225" y="0"/>
                  </a:moveTo>
                  <a:lnTo>
                    <a:pt x="3127" y="25"/>
                  </a:lnTo>
                  <a:lnTo>
                    <a:pt x="3029" y="98"/>
                  </a:lnTo>
                  <a:lnTo>
                    <a:pt x="2932" y="147"/>
                  </a:lnTo>
                  <a:lnTo>
                    <a:pt x="2883" y="245"/>
                  </a:lnTo>
                  <a:lnTo>
                    <a:pt x="2834" y="342"/>
                  </a:lnTo>
                  <a:lnTo>
                    <a:pt x="2785" y="440"/>
                  </a:lnTo>
                  <a:lnTo>
                    <a:pt x="2785" y="538"/>
                  </a:lnTo>
                  <a:lnTo>
                    <a:pt x="2785" y="709"/>
                  </a:lnTo>
                  <a:lnTo>
                    <a:pt x="2565" y="635"/>
                  </a:lnTo>
                  <a:lnTo>
                    <a:pt x="2370" y="586"/>
                  </a:lnTo>
                  <a:lnTo>
                    <a:pt x="2150" y="562"/>
                  </a:lnTo>
                  <a:lnTo>
                    <a:pt x="1955" y="538"/>
                  </a:lnTo>
                  <a:lnTo>
                    <a:pt x="1759" y="562"/>
                  </a:lnTo>
                  <a:lnTo>
                    <a:pt x="1564" y="586"/>
                  </a:lnTo>
                  <a:lnTo>
                    <a:pt x="1369" y="635"/>
                  </a:lnTo>
                  <a:lnTo>
                    <a:pt x="1198" y="709"/>
                  </a:lnTo>
                  <a:lnTo>
                    <a:pt x="1027" y="782"/>
                  </a:lnTo>
                  <a:lnTo>
                    <a:pt x="856" y="880"/>
                  </a:lnTo>
                  <a:lnTo>
                    <a:pt x="709" y="1002"/>
                  </a:lnTo>
                  <a:lnTo>
                    <a:pt x="563" y="1124"/>
                  </a:lnTo>
                  <a:lnTo>
                    <a:pt x="441" y="1246"/>
                  </a:lnTo>
                  <a:lnTo>
                    <a:pt x="343" y="1417"/>
                  </a:lnTo>
                  <a:lnTo>
                    <a:pt x="245" y="1563"/>
                  </a:lnTo>
                  <a:lnTo>
                    <a:pt x="147" y="1734"/>
                  </a:lnTo>
                  <a:lnTo>
                    <a:pt x="99" y="1905"/>
                  </a:lnTo>
                  <a:lnTo>
                    <a:pt x="50" y="2101"/>
                  </a:lnTo>
                  <a:lnTo>
                    <a:pt x="1" y="2296"/>
                  </a:lnTo>
                  <a:lnTo>
                    <a:pt x="1" y="2491"/>
                  </a:lnTo>
                  <a:lnTo>
                    <a:pt x="25" y="2858"/>
                  </a:lnTo>
                  <a:lnTo>
                    <a:pt x="99" y="3200"/>
                  </a:lnTo>
                  <a:lnTo>
                    <a:pt x="221" y="3566"/>
                  </a:lnTo>
                  <a:lnTo>
                    <a:pt x="367" y="3884"/>
                  </a:lnTo>
                  <a:lnTo>
                    <a:pt x="563" y="4225"/>
                  </a:lnTo>
                  <a:lnTo>
                    <a:pt x="782" y="4543"/>
                  </a:lnTo>
                  <a:lnTo>
                    <a:pt x="1027" y="4836"/>
                  </a:lnTo>
                  <a:lnTo>
                    <a:pt x="1295" y="5105"/>
                  </a:lnTo>
                  <a:lnTo>
                    <a:pt x="1588" y="5349"/>
                  </a:lnTo>
                  <a:lnTo>
                    <a:pt x="1906" y="5593"/>
                  </a:lnTo>
                  <a:lnTo>
                    <a:pt x="2248" y="5789"/>
                  </a:lnTo>
                  <a:lnTo>
                    <a:pt x="2590" y="5960"/>
                  </a:lnTo>
                  <a:lnTo>
                    <a:pt x="2932" y="6106"/>
                  </a:lnTo>
                  <a:lnTo>
                    <a:pt x="3274" y="6204"/>
                  </a:lnTo>
                  <a:lnTo>
                    <a:pt x="3616" y="6277"/>
                  </a:lnTo>
                  <a:lnTo>
                    <a:pt x="3957" y="6301"/>
                  </a:lnTo>
                  <a:lnTo>
                    <a:pt x="4080" y="6643"/>
                  </a:lnTo>
                  <a:lnTo>
                    <a:pt x="4226" y="6961"/>
                  </a:lnTo>
                  <a:lnTo>
                    <a:pt x="4519" y="7596"/>
                  </a:lnTo>
                  <a:lnTo>
                    <a:pt x="4812" y="8133"/>
                  </a:lnTo>
                  <a:lnTo>
                    <a:pt x="5081" y="8597"/>
                  </a:lnTo>
                  <a:lnTo>
                    <a:pt x="5154" y="8719"/>
                  </a:lnTo>
                  <a:lnTo>
                    <a:pt x="5276" y="8817"/>
                  </a:lnTo>
                  <a:lnTo>
                    <a:pt x="5423" y="8866"/>
                  </a:lnTo>
                  <a:lnTo>
                    <a:pt x="5569" y="8890"/>
                  </a:lnTo>
                  <a:lnTo>
                    <a:pt x="12212" y="8890"/>
                  </a:lnTo>
                  <a:lnTo>
                    <a:pt x="12359" y="8866"/>
                  </a:lnTo>
                  <a:lnTo>
                    <a:pt x="12506" y="8817"/>
                  </a:lnTo>
                  <a:lnTo>
                    <a:pt x="12628" y="8719"/>
                  </a:lnTo>
                  <a:lnTo>
                    <a:pt x="12701" y="8597"/>
                  </a:lnTo>
                  <a:lnTo>
                    <a:pt x="12994" y="8060"/>
                  </a:lnTo>
                  <a:lnTo>
                    <a:pt x="13360" y="7352"/>
                  </a:lnTo>
                  <a:lnTo>
                    <a:pt x="13727" y="6472"/>
                  </a:lnTo>
                  <a:lnTo>
                    <a:pt x="13922" y="6008"/>
                  </a:lnTo>
                  <a:lnTo>
                    <a:pt x="14117" y="5495"/>
                  </a:lnTo>
                  <a:lnTo>
                    <a:pt x="14288" y="4958"/>
                  </a:lnTo>
                  <a:lnTo>
                    <a:pt x="14459" y="4372"/>
                  </a:lnTo>
                  <a:lnTo>
                    <a:pt x="14606" y="3786"/>
                  </a:lnTo>
                  <a:lnTo>
                    <a:pt x="14752" y="3175"/>
                  </a:lnTo>
                  <a:lnTo>
                    <a:pt x="14850" y="2540"/>
                  </a:lnTo>
                  <a:lnTo>
                    <a:pt x="14923" y="1881"/>
                  </a:lnTo>
                  <a:lnTo>
                    <a:pt x="14972" y="1221"/>
                  </a:lnTo>
                  <a:lnTo>
                    <a:pt x="14997" y="538"/>
                  </a:lnTo>
                  <a:lnTo>
                    <a:pt x="14997" y="440"/>
                  </a:lnTo>
                  <a:lnTo>
                    <a:pt x="14948" y="342"/>
                  </a:lnTo>
                  <a:lnTo>
                    <a:pt x="14899" y="245"/>
                  </a:lnTo>
                  <a:lnTo>
                    <a:pt x="14850" y="147"/>
                  </a:lnTo>
                  <a:lnTo>
                    <a:pt x="14752" y="98"/>
                  </a:lnTo>
                  <a:lnTo>
                    <a:pt x="14655" y="25"/>
                  </a:lnTo>
                  <a:lnTo>
                    <a:pt x="145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44"/>
            <p:cNvSpPr/>
            <p:nvPr/>
          </p:nvSpPr>
          <p:spPr>
            <a:xfrm>
              <a:off x="1244325" y="5397500"/>
              <a:ext cx="444525" cy="39100"/>
            </a:xfrm>
            <a:custGeom>
              <a:rect b="b" l="l" r="r" t="t"/>
              <a:pathLst>
                <a:path extrusionOk="0" h="1564" w="17781">
                  <a:moveTo>
                    <a:pt x="1" y="0"/>
                  </a:moveTo>
                  <a:lnTo>
                    <a:pt x="25" y="244"/>
                  </a:lnTo>
                  <a:lnTo>
                    <a:pt x="99" y="488"/>
                  </a:lnTo>
                  <a:lnTo>
                    <a:pt x="196" y="757"/>
                  </a:lnTo>
                  <a:lnTo>
                    <a:pt x="318" y="1001"/>
                  </a:lnTo>
                  <a:lnTo>
                    <a:pt x="489" y="1221"/>
                  </a:lnTo>
                  <a:lnTo>
                    <a:pt x="685" y="1392"/>
                  </a:lnTo>
                  <a:lnTo>
                    <a:pt x="782" y="1465"/>
                  </a:lnTo>
                  <a:lnTo>
                    <a:pt x="880" y="1514"/>
                  </a:lnTo>
                  <a:lnTo>
                    <a:pt x="1002" y="1539"/>
                  </a:lnTo>
                  <a:lnTo>
                    <a:pt x="1124" y="1563"/>
                  </a:lnTo>
                  <a:lnTo>
                    <a:pt x="16657" y="1563"/>
                  </a:lnTo>
                  <a:lnTo>
                    <a:pt x="16780" y="1539"/>
                  </a:lnTo>
                  <a:lnTo>
                    <a:pt x="16902" y="1514"/>
                  </a:lnTo>
                  <a:lnTo>
                    <a:pt x="16999" y="1465"/>
                  </a:lnTo>
                  <a:lnTo>
                    <a:pt x="17097" y="1392"/>
                  </a:lnTo>
                  <a:lnTo>
                    <a:pt x="17292" y="1221"/>
                  </a:lnTo>
                  <a:lnTo>
                    <a:pt x="17463" y="1001"/>
                  </a:lnTo>
                  <a:lnTo>
                    <a:pt x="17586" y="757"/>
                  </a:lnTo>
                  <a:lnTo>
                    <a:pt x="17683" y="488"/>
                  </a:lnTo>
                  <a:lnTo>
                    <a:pt x="17756" y="244"/>
                  </a:lnTo>
                  <a:lnTo>
                    <a:pt x="17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44"/>
            <p:cNvSpPr/>
            <p:nvPr/>
          </p:nvSpPr>
          <p:spPr>
            <a:xfrm>
              <a:off x="1451925" y="4999400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6" y="25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61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4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7" y="3688"/>
                  </a:lnTo>
                  <a:lnTo>
                    <a:pt x="1222" y="3542"/>
                  </a:lnTo>
                  <a:lnTo>
                    <a:pt x="1246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9" y="2882"/>
                  </a:lnTo>
                  <a:lnTo>
                    <a:pt x="1100" y="2784"/>
                  </a:lnTo>
                  <a:lnTo>
                    <a:pt x="978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7"/>
                  </a:lnTo>
                  <a:lnTo>
                    <a:pt x="636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5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44"/>
            <p:cNvSpPr/>
            <p:nvPr/>
          </p:nvSpPr>
          <p:spPr>
            <a:xfrm>
              <a:off x="1407975" y="4999400"/>
              <a:ext cx="31150" cy="129450"/>
            </a:xfrm>
            <a:custGeom>
              <a:rect b="b" l="l" r="r" t="t"/>
              <a:pathLst>
                <a:path extrusionOk="0" h="5178" w="1246">
                  <a:moveTo>
                    <a:pt x="977" y="0"/>
                  </a:moveTo>
                  <a:lnTo>
                    <a:pt x="855" y="25"/>
                  </a:lnTo>
                  <a:lnTo>
                    <a:pt x="782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38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61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96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38" y="2907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2"/>
                  </a:lnTo>
                  <a:lnTo>
                    <a:pt x="611" y="3688"/>
                  </a:lnTo>
                  <a:lnTo>
                    <a:pt x="538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3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62" y="5007"/>
                  </a:lnTo>
                  <a:lnTo>
                    <a:pt x="586" y="4885"/>
                  </a:lnTo>
                  <a:lnTo>
                    <a:pt x="586" y="4714"/>
                  </a:lnTo>
                  <a:lnTo>
                    <a:pt x="660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124" y="3932"/>
                  </a:lnTo>
                  <a:lnTo>
                    <a:pt x="1173" y="3810"/>
                  </a:lnTo>
                  <a:lnTo>
                    <a:pt x="1221" y="3688"/>
                  </a:lnTo>
                  <a:lnTo>
                    <a:pt x="1246" y="3542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221" y="3029"/>
                  </a:lnTo>
                  <a:lnTo>
                    <a:pt x="1173" y="2882"/>
                  </a:lnTo>
                  <a:lnTo>
                    <a:pt x="1124" y="2784"/>
                  </a:lnTo>
                  <a:lnTo>
                    <a:pt x="977" y="2565"/>
                  </a:lnTo>
                  <a:lnTo>
                    <a:pt x="831" y="2394"/>
                  </a:lnTo>
                  <a:lnTo>
                    <a:pt x="733" y="2272"/>
                  </a:lnTo>
                  <a:lnTo>
                    <a:pt x="660" y="2149"/>
                  </a:lnTo>
                  <a:lnTo>
                    <a:pt x="586" y="2003"/>
                  </a:lnTo>
                  <a:lnTo>
                    <a:pt x="586" y="1832"/>
                  </a:lnTo>
                  <a:lnTo>
                    <a:pt x="586" y="1637"/>
                  </a:lnTo>
                  <a:lnTo>
                    <a:pt x="660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124" y="879"/>
                  </a:lnTo>
                  <a:lnTo>
                    <a:pt x="1173" y="757"/>
                  </a:lnTo>
                  <a:lnTo>
                    <a:pt x="1221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1" y="171"/>
                  </a:lnTo>
                  <a:lnTo>
                    <a:pt x="1173" y="98"/>
                  </a:lnTo>
                  <a:lnTo>
                    <a:pt x="1075" y="25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44"/>
            <p:cNvSpPr/>
            <p:nvPr/>
          </p:nvSpPr>
          <p:spPr>
            <a:xfrm>
              <a:off x="1495900" y="4999400"/>
              <a:ext cx="30550" cy="129450"/>
            </a:xfrm>
            <a:custGeom>
              <a:rect b="b" l="l" r="r" t="t"/>
              <a:pathLst>
                <a:path extrusionOk="0" h="5178" w="1222">
                  <a:moveTo>
                    <a:pt x="953" y="0"/>
                  </a:moveTo>
                  <a:lnTo>
                    <a:pt x="831" y="25"/>
                  </a:lnTo>
                  <a:lnTo>
                    <a:pt x="757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60" y="464"/>
                  </a:lnTo>
                  <a:lnTo>
                    <a:pt x="586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2" y="1246"/>
                  </a:lnTo>
                  <a:lnTo>
                    <a:pt x="73" y="1368"/>
                  </a:lnTo>
                  <a:lnTo>
                    <a:pt x="25" y="1490"/>
                  </a:lnTo>
                  <a:lnTo>
                    <a:pt x="0" y="1661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3" y="2296"/>
                  </a:lnTo>
                  <a:lnTo>
                    <a:pt x="122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7"/>
                  </a:lnTo>
                  <a:lnTo>
                    <a:pt x="586" y="3029"/>
                  </a:lnTo>
                  <a:lnTo>
                    <a:pt x="660" y="3175"/>
                  </a:lnTo>
                  <a:lnTo>
                    <a:pt x="660" y="3346"/>
                  </a:lnTo>
                  <a:lnTo>
                    <a:pt x="660" y="3542"/>
                  </a:lnTo>
                  <a:lnTo>
                    <a:pt x="586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2" y="4299"/>
                  </a:lnTo>
                  <a:lnTo>
                    <a:pt x="73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73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6" y="4714"/>
                  </a:lnTo>
                  <a:lnTo>
                    <a:pt x="635" y="4567"/>
                  </a:lnTo>
                  <a:lnTo>
                    <a:pt x="708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1" y="3542"/>
                  </a:lnTo>
                  <a:lnTo>
                    <a:pt x="1221" y="3346"/>
                  </a:lnTo>
                  <a:lnTo>
                    <a:pt x="1221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84"/>
                  </a:lnTo>
                  <a:lnTo>
                    <a:pt x="953" y="2565"/>
                  </a:lnTo>
                  <a:lnTo>
                    <a:pt x="831" y="2394"/>
                  </a:lnTo>
                  <a:lnTo>
                    <a:pt x="708" y="2272"/>
                  </a:lnTo>
                  <a:lnTo>
                    <a:pt x="635" y="2149"/>
                  </a:lnTo>
                  <a:lnTo>
                    <a:pt x="586" y="2003"/>
                  </a:lnTo>
                  <a:lnTo>
                    <a:pt x="562" y="1832"/>
                  </a:lnTo>
                  <a:lnTo>
                    <a:pt x="586" y="1637"/>
                  </a:lnTo>
                  <a:lnTo>
                    <a:pt x="635" y="1490"/>
                  </a:lnTo>
                  <a:lnTo>
                    <a:pt x="708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1" y="464"/>
                  </a:lnTo>
                  <a:lnTo>
                    <a:pt x="1221" y="293"/>
                  </a:lnTo>
                  <a:lnTo>
                    <a:pt x="1221" y="171"/>
                  </a:lnTo>
                  <a:lnTo>
                    <a:pt x="1148" y="98"/>
                  </a:lnTo>
                  <a:lnTo>
                    <a:pt x="1050" y="2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44"/>
          <p:cNvGrpSpPr/>
          <p:nvPr/>
        </p:nvGrpSpPr>
        <p:grpSpPr>
          <a:xfrm>
            <a:off x="1749016" y="4207705"/>
            <a:ext cx="167909" cy="213950"/>
            <a:chOff x="1958100" y="4985350"/>
            <a:chExt cx="365150" cy="465275"/>
          </a:xfrm>
        </p:grpSpPr>
        <p:sp>
          <p:nvSpPr>
            <p:cNvPr id="716" name="Google Shape;716;p44"/>
            <p:cNvSpPr/>
            <p:nvPr/>
          </p:nvSpPr>
          <p:spPr>
            <a:xfrm>
              <a:off x="1958100" y="4985350"/>
              <a:ext cx="365150" cy="465275"/>
            </a:xfrm>
            <a:custGeom>
              <a:rect b="b" l="l" r="r" t="t"/>
              <a:pathLst>
                <a:path extrusionOk="0" h="18611" w="14606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44"/>
            <p:cNvSpPr/>
            <p:nvPr/>
          </p:nvSpPr>
          <p:spPr>
            <a:xfrm>
              <a:off x="1977625" y="5237525"/>
              <a:ext cx="113600" cy="213100"/>
            </a:xfrm>
            <a:custGeom>
              <a:rect b="b" l="l" r="r" t="t"/>
              <a:pathLst>
                <a:path extrusionOk="0" h="8524" w="4544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44"/>
            <p:cNvSpPr/>
            <p:nvPr/>
          </p:nvSpPr>
          <p:spPr>
            <a:xfrm>
              <a:off x="2190125" y="5237525"/>
              <a:ext cx="113575" cy="213100"/>
            </a:xfrm>
            <a:custGeom>
              <a:rect b="b" l="l" r="r" t="t"/>
              <a:pathLst>
                <a:path extrusionOk="0" h="8524" w="4543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44"/>
          <p:cNvGrpSpPr/>
          <p:nvPr/>
        </p:nvGrpSpPr>
        <p:grpSpPr>
          <a:xfrm>
            <a:off x="2258686" y="4221645"/>
            <a:ext cx="192626" cy="197948"/>
            <a:chOff x="2605300" y="5003050"/>
            <a:chExt cx="418900" cy="430475"/>
          </a:xfrm>
        </p:grpSpPr>
        <p:sp>
          <p:nvSpPr>
            <p:cNvPr id="720" name="Google Shape;720;p44"/>
            <p:cNvSpPr/>
            <p:nvPr/>
          </p:nvSpPr>
          <p:spPr>
            <a:xfrm>
              <a:off x="2820225" y="5222250"/>
              <a:ext cx="202750" cy="211275"/>
            </a:xfrm>
            <a:custGeom>
              <a:rect b="b" l="l" r="r" t="t"/>
              <a:pathLst>
                <a:path extrusionOk="0" h="8451" w="8110">
                  <a:moveTo>
                    <a:pt x="1710" y="1"/>
                  </a:moveTo>
                  <a:lnTo>
                    <a:pt x="1" y="1857"/>
                  </a:lnTo>
                  <a:lnTo>
                    <a:pt x="5813" y="8158"/>
                  </a:lnTo>
                  <a:lnTo>
                    <a:pt x="5960" y="8280"/>
                  </a:lnTo>
                  <a:lnTo>
                    <a:pt x="6131" y="8378"/>
                  </a:lnTo>
                  <a:lnTo>
                    <a:pt x="6302" y="8427"/>
                  </a:lnTo>
                  <a:lnTo>
                    <a:pt x="6497" y="8451"/>
                  </a:lnTo>
                  <a:lnTo>
                    <a:pt x="6668" y="8427"/>
                  </a:lnTo>
                  <a:lnTo>
                    <a:pt x="6839" y="8378"/>
                  </a:lnTo>
                  <a:lnTo>
                    <a:pt x="7010" y="8280"/>
                  </a:lnTo>
                  <a:lnTo>
                    <a:pt x="7157" y="8158"/>
                  </a:lnTo>
                  <a:lnTo>
                    <a:pt x="7841" y="7474"/>
                  </a:lnTo>
                  <a:lnTo>
                    <a:pt x="7963" y="7328"/>
                  </a:lnTo>
                  <a:lnTo>
                    <a:pt x="8060" y="7157"/>
                  </a:lnTo>
                  <a:lnTo>
                    <a:pt x="8109" y="6986"/>
                  </a:lnTo>
                  <a:lnTo>
                    <a:pt x="8109" y="6815"/>
                  </a:lnTo>
                  <a:lnTo>
                    <a:pt x="8109" y="6619"/>
                  </a:lnTo>
                  <a:lnTo>
                    <a:pt x="8060" y="6448"/>
                  </a:lnTo>
                  <a:lnTo>
                    <a:pt x="7963" y="6277"/>
                  </a:lnTo>
                  <a:lnTo>
                    <a:pt x="7841" y="6131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4"/>
            <p:cNvSpPr/>
            <p:nvPr/>
          </p:nvSpPr>
          <p:spPr>
            <a:xfrm>
              <a:off x="2606525" y="5003050"/>
              <a:ext cx="203975" cy="208225"/>
            </a:xfrm>
            <a:custGeom>
              <a:rect b="b" l="l" r="r" t="t"/>
              <a:pathLst>
                <a:path extrusionOk="0" h="8329" w="8159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4"/>
            <p:cNvSpPr/>
            <p:nvPr/>
          </p:nvSpPr>
          <p:spPr>
            <a:xfrm>
              <a:off x="2605300" y="5008550"/>
              <a:ext cx="418900" cy="418875"/>
            </a:xfrm>
            <a:custGeom>
              <a:rect b="b" l="l" r="r" t="t"/>
              <a:pathLst>
                <a:path extrusionOk="0" h="16755" w="16756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723;p44"/>
          <p:cNvGrpSpPr/>
          <p:nvPr/>
        </p:nvGrpSpPr>
        <p:grpSpPr>
          <a:xfrm>
            <a:off x="2757312" y="4228869"/>
            <a:ext cx="230240" cy="189246"/>
            <a:chOff x="3238475" y="5012225"/>
            <a:chExt cx="500700" cy="411550"/>
          </a:xfrm>
        </p:grpSpPr>
        <p:sp>
          <p:nvSpPr>
            <p:cNvPr id="724" name="Google Shape;724;p44"/>
            <p:cNvSpPr/>
            <p:nvPr/>
          </p:nvSpPr>
          <p:spPr>
            <a:xfrm>
              <a:off x="3238475" y="5315050"/>
              <a:ext cx="500700" cy="108725"/>
            </a:xfrm>
            <a:custGeom>
              <a:rect b="b" l="l" r="r" t="t"/>
              <a:pathLst>
                <a:path extrusionOk="0" h="4349" w="20028">
                  <a:moveTo>
                    <a:pt x="17683" y="856"/>
                  </a:moveTo>
                  <a:lnTo>
                    <a:pt x="17781" y="880"/>
                  </a:lnTo>
                  <a:lnTo>
                    <a:pt x="17854" y="929"/>
                  </a:lnTo>
                  <a:lnTo>
                    <a:pt x="17903" y="1002"/>
                  </a:lnTo>
                  <a:lnTo>
                    <a:pt x="17927" y="1100"/>
                  </a:lnTo>
                  <a:lnTo>
                    <a:pt x="17903" y="1198"/>
                  </a:lnTo>
                  <a:lnTo>
                    <a:pt x="17854" y="1271"/>
                  </a:lnTo>
                  <a:lnTo>
                    <a:pt x="17781" y="1320"/>
                  </a:lnTo>
                  <a:lnTo>
                    <a:pt x="17683" y="1344"/>
                  </a:lnTo>
                  <a:lnTo>
                    <a:pt x="2345" y="1344"/>
                  </a:lnTo>
                  <a:lnTo>
                    <a:pt x="2247" y="1320"/>
                  </a:lnTo>
                  <a:lnTo>
                    <a:pt x="2174" y="1271"/>
                  </a:lnTo>
                  <a:lnTo>
                    <a:pt x="2125" y="1198"/>
                  </a:lnTo>
                  <a:lnTo>
                    <a:pt x="2101" y="1100"/>
                  </a:lnTo>
                  <a:lnTo>
                    <a:pt x="2125" y="1002"/>
                  </a:lnTo>
                  <a:lnTo>
                    <a:pt x="2174" y="929"/>
                  </a:lnTo>
                  <a:lnTo>
                    <a:pt x="2247" y="880"/>
                  </a:lnTo>
                  <a:lnTo>
                    <a:pt x="2345" y="856"/>
                  </a:lnTo>
                  <a:close/>
                  <a:moveTo>
                    <a:pt x="367" y="1"/>
                  </a:moveTo>
                  <a:lnTo>
                    <a:pt x="269" y="25"/>
                  </a:lnTo>
                  <a:lnTo>
                    <a:pt x="196" y="74"/>
                  </a:lnTo>
                  <a:lnTo>
                    <a:pt x="123" y="123"/>
                  </a:lnTo>
                  <a:lnTo>
                    <a:pt x="74" y="196"/>
                  </a:lnTo>
                  <a:lnTo>
                    <a:pt x="49" y="270"/>
                  </a:lnTo>
                  <a:lnTo>
                    <a:pt x="25" y="343"/>
                  </a:lnTo>
                  <a:lnTo>
                    <a:pt x="1" y="441"/>
                  </a:lnTo>
                  <a:lnTo>
                    <a:pt x="25" y="514"/>
                  </a:lnTo>
                  <a:lnTo>
                    <a:pt x="49" y="587"/>
                  </a:lnTo>
                  <a:lnTo>
                    <a:pt x="74" y="660"/>
                  </a:lnTo>
                  <a:lnTo>
                    <a:pt x="123" y="734"/>
                  </a:lnTo>
                  <a:lnTo>
                    <a:pt x="196" y="782"/>
                  </a:lnTo>
                  <a:lnTo>
                    <a:pt x="269" y="831"/>
                  </a:lnTo>
                  <a:lnTo>
                    <a:pt x="367" y="856"/>
                  </a:lnTo>
                  <a:lnTo>
                    <a:pt x="440" y="856"/>
                  </a:lnTo>
                  <a:lnTo>
                    <a:pt x="489" y="880"/>
                  </a:lnTo>
                  <a:lnTo>
                    <a:pt x="562" y="905"/>
                  </a:lnTo>
                  <a:lnTo>
                    <a:pt x="709" y="1051"/>
                  </a:lnTo>
                  <a:lnTo>
                    <a:pt x="855" y="1246"/>
                  </a:lnTo>
                  <a:lnTo>
                    <a:pt x="1026" y="1491"/>
                  </a:lnTo>
                  <a:lnTo>
                    <a:pt x="1344" y="2028"/>
                  </a:lnTo>
                  <a:lnTo>
                    <a:pt x="1637" y="2516"/>
                  </a:lnTo>
                  <a:lnTo>
                    <a:pt x="1906" y="3005"/>
                  </a:lnTo>
                  <a:lnTo>
                    <a:pt x="2174" y="3469"/>
                  </a:lnTo>
                  <a:lnTo>
                    <a:pt x="2467" y="3884"/>
                  </a:lnTo>
                  <a:lnTo>
                    <a:pt x="2589" y="4055"/>
                  </a:lnTo>
                  <a:lnTo>
                    <a:pt x="2736" y="4226"/>
                  </a:lnTo>
                  <a:lnTo>
                    <a:pt x="2809" y="4275"/>
                  </a:lnTo>
                  <a:lnTo>
                    <a:pt x="2882" y="4299"/>
                  </a:lnTo>
                  <a:lnTo>
                    <a:pt x="2980" y="4324"/>
                  </a:lnTo>
                  <a:lnTo>
                    <a:pt x="3053" y="4348"/>
                  </a:lnTo>
                  <a:lnTo>
                    <a:pt x="16975" y="4348"/>
                  </a:lnTo>
                  <a:lnTo>
                    <a:pt x="17048" y="4324"/>
                  </a:lnTo>
                  <a:lnTo>
                    <a:pt x="17146" y="4299"/>
                  </a:lnTo>
                  <a:lnTo>
                    <a:pt x="17219" y="4275"/>
                  </a:lnTo>
                  <a:lnTo>
                    <a:pt x="17292" y="4226"/>
                  </a:lnTo>
                  <a:lnTo>
                    <a:pt x="17439" y="4055"/>
                  </a:lnTo>
                  <a:lnTo>
                    <a:pt x="17561" y="3884"/>
                  </a:lnTo>
                  <a:lnTo>
                    <a:pt x="17854" y="3469"/>
                  </a:lnTo>
                  <a:lnTo>
                    <a:pt x="18122" y="3005"/>
                  </a:lnTo>
                  <a:lnTo>
                    <a:pt x="18391" y="2516"/>
                  </a:lnTo>
                  <a:lnTo>
                    <a:pt x="18684" y="2028"/>
                  </a:lnTo>
                  <a:lnTo>
                    <a:pt x="19002" y="1491"/>
                  </a:lnTo>
                  <a:lnTo>
                    <a:pt x="19173" y="1246"/>
                  </a:lnTo>
                  <a:lnTo>
                    <a:pt x="19319" y="1051"/>
                  </a:lnTo>
                  <a:lnTo>
                    <a:pt x="19466" y="905"/>
                  </a:lnTo>
                  <a:lnTo>
                    <a:pt x="19539" y="880"/>
                  </a:lnTo>
                  <a:lnTo>
                    <a:pt x="19588" y="856"/>
                  </a:lnTo>
                  <a:lnTo>
                    <a:pt x="19661" y="856"/>
                  </a:lnTo>
                  <a:lnTo>
                    <a:pt x="19759" y="831"/>
                  </a:lnTo>
                  <a:lnTo>
                    <a:pt x="19832" y="782"/>
                  </a:lnTo>
                  <a:lnTo>
                    <a:pt x="19905" y="734"/>
                  </a:lnTo>
                  <a:lnTo>
                    <a:pt x="19954" y="660"/>
                  </a:lnTo>
                  <a:lnTo>
                    <a:pt x="19979" y="587"/>
                  </a:lnTo>
                  <a:lnTo>
                    <a:pt x="20003" y="514"/>
                  </a:lnTo>
                  <a:lnTo>
                    <a:pt x="20027" y="441"/>
                  </a:lnTo>
                  <a:lnTo>
                    <a:pt x="20003" y="343"/>
                  </a:lnTo>
                  <a:lnTo>
                    <a:pt x="19979" y="270"/>
                  </a:lnTo>
                  <a:lnTo>
                    <a:pt x="19954" y="196"/>
                  </a:lnTo>
                  <a:lnTo>
                    <a:pt x="19881" y="123"/>
                  </a:lnTo>
                  <a:lnTo>
                    <a:pt x="19832" y="74"/>
                  </a:lnTo>
                  <a:lnTo>
                    <a:pt x="19759" y="25"/>
                  </a:lnTo>
                  <a:lnTo>
                    <a:pt x="196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4"/>
            <p:cNvSpPr/>
            <p:nvPr/>
          </p:nvSpPr>
          <p:spPr>
            <a:xfrm>
              <a:off x="3282450" y="5160575"/>
              <a:ext cx="412750" cy="140475"/>
            </a:xfrm>
            <a:custGeom>
              <a:rect b="b" l="l" r="r" t="t"/>
              <a:pathLst>
                <a:path extrusionOk="0" h="5619" w="16510">
                  <a:moveTo>
                    <a:pt x="8475" y="1"/>
                  </a:moveTo>
                  <a:lnTo>
                    <a:pt x="8157" y="50"/>
                  </a:lnTo>
                  <a:lnTo>
                    <a:pt x="7840" y="99"/>
                  </a:lnTo>
                  <a:lnTo>
                    <a:pt x="7522" y="172"/>
                  </a:lnTo>
                  <a:lnTo>
                    <a:pt x="7229" y="270"/>
                  </a:lnTo>
                  <a:lnTo>
                    <a:pt x="6936" y="367"/>
                  </a:lnTo>
                  <a:lnTo>
                    <a:pt x="6643" y="514"/>
                  </a:lnTo>
                  <a:lnTo>
                    <a:pt x="6374" y="660"/>
                  </a:lnTo>
                  <a:lnTo>
                    <a:pt x="6106" y="807"/>
                  </a:lnTo>
                  <a:lnTo>
                    <a:pt x="5862" y="1002"/>
                  </a:lnTo>
                  <a:lnTo>
                    <a:pt x="5617" y="1173"/>
                  </a:lnTo>
                  <a:lnTo>
                    <a:pt x="5398" y="1393"/>
                  </a:lnTo>
                  <a:lnTo>
                    <a:pt x="5202" y="1613"/>
                  </a:lnTo>
                  <a:lnTo>
                    <a:pt x="5007" y="1857"/>
                  </a:lnTo>
                  <a:lnTo>
                    <a:pt x="4811" y="2101"/>
                  </a:lnTo>
                  <a:lnTo>
                    <a:pt x="4640" y="2370"/>
                  </a:lnTo>
                  <a:lnTo>
                    <a:pt x="4372" y="2272"/>
                  </a:lnTo>
                  <a:lnTo>
                    <a:pt x="4103" y="2223"/>
                  </a:lnTo>
                  <a:lnTo>
                    <a:pt x="3834" y="2199"/>
                  </a:lnTo>
                  <a:lnTo>
                    <a:pt x="3541" y="2175"/>
                  </a:lnTo>
                  <a:lnTo>
                    <a:pt x="3199" y="2199"/>
                  </a:lnTo>
                  <a:lnTo>
                    <a:pt x="2858" y="2248"/>
                  </a:lnTo>
                  <a:lnTo>
                    <a:pt x="2516" y="2345"/>
                  </a:lnTo>
                  <a:lnTo>
                    <a:pt x="2198" y="2443"/>
                  </a:lnTo>
                  <a:lnTo>
                    <a:pt x="1881" y="2590"/>
                  </a:lnTo>
                  <a:lnTo>
                    <a:pt x="1588" y="2761"/>
                  </a:lnTo>
                  <a:lnTo>
                    <a:pt x="1319" y="2956"/>
                  </a:lnTo>
                  <a:lnTo>
                    <a:pt x="1075" y="3176"/>
                  </a:lnTo>
                  <a:lnTo>
                    <a:pt x="855" y="3420"/>
                  </a:lnTo>
                  <a:lnTo>
                    <a:pt x="635" y="3689"/>
                  </a:lnTo>
                  <a:lnTo>
                    <a:pt x="464" y="3982"/>
                  </a:lnTo>
                  <a:lnTo>
                    <a:pt x="318" y="4275"/>
                  </a:lnTo>
                  <a:lnTo>
                    <a:pt x="195" y="4592"/>
                  </a:lnTo>
                  <a:lnTo>
                    <a:pt x="98" y="4910"/>
                  </a:lnTo>
                  <a:lnTo>
                    <a:pt x="24" y="5252"/>
                  </a:lnTo>
                  <a:lnTo>
                    <a:pt x="0" y="5618"/>
                  </a:lnTo>
                  <a:lnTo>
                    <a:pt x="16510" y="5618"/>
                  </a:lnTo>
                  <a:lnTo>
                    <a:pt x="16437" y="5423"/>
                  </a:lnTo>
                  <a:lnTo>
                    <a:pt x="16339" y="5252"/>
                  </a:lnTo>
                  <a:lnTo>
                    <a:pt x="16119" y="4934"/>
                  </a:lnTo>
                  <a:lnTo>
                    <a:pt x="15851" y="4641"/>
                  </a:lnTo>
                  <a:lnTo>
                    <a:pt x="15533" y="4397"/>
                  </a:lnTo>
                  <a:lnTo>
                    <a:pt x="15362" y="4299"/>
                  </a:lnTo>
                  <a:lnTo>
                    <a:pt x="15191" y="4202"/>
                  </a:lnTo>
                  <a:lnTo>
                    <a:pt x="15020" y="4104"/>
                  </a:lnTo>
                  <a:lnTo>
                    <a:pt x="14825" y="4055"/>
                  </a:lnTo>
                  <a:lnTo>
                    <a:pt x="14629" y="3982"/>
                  </a:lnTo>
                  <a:lnTo>
                    <a:pt x="14434" y="3957"/>
                  </a:lnTo>
                  <a:lnTo>
                    <a:pt x="14214" y="3933"/>
                  </a:lnTo>
                  <a:lnTo>
                    <a:pt x="14019" y="3909"/>
                  </a:lnTo>
                  <a:lnTo>
                    <a:pt x="13775" y="3933"/>
                  </a:lnTo>
                  <a:lnTo>
                    <a:pt x="13555" y="3957"/>
                  </a:lnTo>
                  <a:lnTo>
                    <a:pt x="13457" y="3542"/>
                  </a:lnTo>
                  <a:lnTo>
                    <a:pt x="13335" y="3151"/>
                  </a:lnTo>
                  <a:lnTo>
                    <a:pt x="13164" y="2761"/>
                  </a:lnTo>
                  <a:lnTo>
                    <a:pt x="12969" y="2394"/>
                  </a:lnTo>
                  <a:lnTo>
                    <a:pt x="12749" y="2052"/>
                  </a:lnTo>
                  <a:lnTo>
                    <a:pt x="12505" y="1710"/>
                  </a:lnTo>
                  <a:lnTo>
                    <a:pt x="12212" y="1417"/>
                  </a:lnTo>
                  <a:lnTo>
                    <a:pt x="11918" y="1124"/>
                  </a:lnTo>
                  <a:lnTo>
                    <a:pt x="11577" y="880"/>
                  </a:lnTo>
                  <a:lnTo>
                    <a:pt x="11235" y="660"/>
                  </a:lnTo>
                  <a:lnTo>
                    <a:pt x="10868" y="465"/>
                  </a:lnTo>
                  <a:lnTo>
                    <a:pt x="10477" y="294"/>
                  </a:lnTo>
                  <a:lnTo>
                    <a:pt x="10087" y="172"/>
                  </a:lnTo>
                  <a:lnTo>
                    <a:pt x="9672" y="74"/>
                  </a:lnTo>
                  <a:lnTo>
                    <a:pt x="9232" y="25"/>
                  </a:lnTo>
                  <a:lnTo>
                    <a:pt x="87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4"/>
            <p:cNvSpPr/>
            <p:nvPr/>
          </p:nvSpPr>
          <p:spPr>
            <a:xfrm>
              <a:off x="3473550" y="5012225"/>
              <a:ext cx="30550" cy="129450"/>
            </a:xfrm>
            <a:custGeom>
              <a:rect b="b" l="l" r="r" t="t"/>
              <a:pathLst>
                <a:path extrusionOk="0" h="5178" w="1222">
                  <a:moveTo>
                    <a:pt x="953" y="0"/>
                  </a:moveTo>
                  <a:lnTo>
                    <a:pt x="831" y="24"/>
                  </a:lnTo>
                  <a:lnTo>
                    <a:pt x="758" y="98"/>
                  </a:lnTo>
                  <a:lnTo>
                    <a:pt x="684" y="171"/>
                  </a:lnTo>
                  <a:lnTo>
                    <a:pt x="660" y="293"/>
                  </a:lnTo>
                  <a:lnTo>
                    <a:pt x="635" y="464"/>
                  </a:lnTo>
                  <a:lnTo>
                    <a:pt x="587" y="611"/>
                  </a:lnTo>
                  <a:lnTo>
                    <a:pt x="513" y="733"/>
                  </a:lnTo>
                  <a:lnTo>
                    <a:pt x="391" y="879"/>
                  </a:lnTo>
                  <a:lnTo>
                    <a:pt x="269" y="1026"/>
                  </a:lnTo>
                  <a:lnTo>
                    <a:pt x="123" y="1246"/>
                  </a:lnTo>
                  <a:lnTo>
                    <a:pt x="74" y="1368"/>
                  </a:lnTo>
                  <a:lnTo>
                    <a:pt x="25" y="1490"/>
                  </a:lnTo>
                  <a:lnTo>
                    <a:pt x="0" y="1636"/>
                  </a:lnTo>
                  <a:lnTo>
                    <a:pt x="0" y="1832"/>
                  </a:lnTo>
                  <a:lnTo>
                    <a:pt x="0" y="2003"/>
                  </a:lnTo>
                  <a:lnTo>
                    <a:pt x="25" y="2149"/>
                  </a:lnTo>
                  <a:lnTo>
                    <a:pt x="74" y="2271"/>
                  </a:lnTo>
                  <a:lnTo>
                    <a:pt x="123" y="2394"/>
                  </a:lnTo>
                  <a:lnTo>
                    <a:pt x="269" y="2613"/>
                  </a:lnTo>
                  <a:lnTo>
                    <a:pt x="391" y="2784"/>
                  </a:lnTo>
                  <a:lnTo>
                    <a:pt x="513" y="2906"/>
                  </a:lnTo>
                  <a:lnTo>
                    <a:pt x="587" y="3029"/>
                  </a:lnTo>
                  <a:lnTo>
                    <a:pt x="635" y="3175"/>
                  </a:lnTo>
                  <a:lnTo>
                    <a:pt x="660" y="3346"/>
                  </a:lnTo>
                  <a:lnTo>
                    <a:pt x="635" y="3541"/>
                  </a:lnTo>
                  <a:lnTo>
                    <a:pt x="587" y="3688"/>
                  </a:lnTo>
                  <a:lnTo>
                    <a:pt x="513" y="3810"/>
                  </a:lnTo>
                  <a:lnTo>
                    <a:pt x="391" y="3932"/>
                  </a:lnTo>
                  <a:lnTo>
                    <a:pt x="269" y="4103"/>
                  </a:lnTo>
                  <a:lnTo>
                    <a:pt x="123" y="4299"/>
                  </a:lnTo>
                  <a:lnTo>
                    <a:pt x="74" y="4421"/>
                  </a:lnTo>
                  <a:lnTo>
                    <a:pt x="25" y="4567"/>
                  </a:lnTo>
                  <a:lnTo>
                    <a:pt x="0" y="4714"/>
                  </a:lnTo>
                  <a:lnTo>
                    <a:pt x="0" y="4885"/>
                  </a:lnTo>
                  <a:lnTo>
                    <a:pt x="0" y="5007"/>
                  </a:lnTo>
                  <a:lnTo>
                    <a:pt x="74" y="5080"/>
                  </a:lnTo>
                  <a:lnTo>
                    <a:pt x="171" y="5153"/>
                  </a:lnTo>
                  <a:lnTo>
                    <a:pt x="269" y="5178"/>
                  </a:lnTo>
                  <a:lnTo>
                    <a:pt x="391" y="5153"/>
                  </a:lnTo>
                  <a:lnTo>
                    <a:pt x="464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09" y="4445"/>
                  </a:lnTo>
                  <a:lnTo>
                    <a:pt x="831" y="4299"/>
                  </a:lnTo>
                  <a:lnTo>
                    <a:pt x="953" y="4152"/>
                  </a:lnTo>
                  <a:lnTo>
                    <a:pt x="1099" y="3932"/>
                  </a:lnTo>
                  <a:lnTo>
                    <a:pt x="1148" y="3810"/>
                  </a:lnTo>
                  <a:lnTo>
                    <a:pt x="1197" y="3688"/>
                  </a:lnTo>
                  <a:lnTo>
                    <a:pt x="1222" y="3517"/>
                  </a:lnTo>
                  <a:lnTo>
                    <a:pt x="1222" y="3346"/>
                  </a:lnTo>
                  <a:lnTo>
                    <a:pt x="1222" y="3175"/>
                  </a:lnTo>
                  <a:lnTo>
                    <a:pt x="1197" y="3029"/>
                  </a:lnTo>
                  <a:lnTo>
                    <a:pt x="1148" y="2882"/>
                  </a:lnTo>
                  <a:lnTo>
                    <a:pt x="1099" y="2760"/>
                  </a:lnTo>
                  <a:lnTo>
                    <a:pt x="953" y="2564"/>
                  </a:lnTo>
                  <a:lnTo>
                    <a:pt x="831" y="2394"/>
                  </a:lnTo>
                  <a:lnTo>
                    <a:pt x="709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09" y="1368"/>
                  </a:lnTo>
                  <a:lnTo>
                    <a:pt x="831" y="1246"/>
                  </a:lnTo>
                  <a:lnTo>
                    <a:pt x="953" y="1075"/>
                  </a:lnTo>
                  <a:lnTo>
                    <a:pt x="1099" y="879"/>
                  </a:lnTo>
                  <a:lnTo>
                    <a:pt x="1148" y="757"/>
                  </a:lnTo>
                  <a:lnTo>
                    <a:pt x="1197" y="611"/>
                  </a:lnTo>
                  <a:lnTo>
                    <a:pt x="1222" y="464"/>
                  </a:lnTo>
                  <a:lnTo>
                    <a:pt x="1222" y="293"/>
                  </a:lnTo>
                  <a:lnTo>
                    <a:pt x="1222" y="171"/>
                  </a:lnTo>
                  <a:lnTo>
                    <a:pt x="1148" y="98"/>
                  </a:lnTo>
                  <a:lnTo>
                    <a:pt x="1051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3429575" y="5012225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6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5" y="293"/>
                  </a:lnTo>
                  <a:lnTo>
                    <a:pt x="660" y="464"/>
                  </a:lnTo>
                  <a:lnTo>
                    <a:pt x="612" y="611"/>
                  </a:lnTo>
                  <a:lnTo>
                    <a:pt x="514" y="733"/>
                  </a:lnTo>
                  <a:lnTo>
                    <a:pt x="416" y="879"/>
                  </a:lnTo>
                  <a:lnTo>
                    <a:pt x="270" y="1026"/>
                  </a:lnTo>
                  <a:lnTo>
                    <a:pt x="148" y="1246"/>
                  </a:lnTo>
                  <a:lnTo>
                    <a:pt x="74" y="1368"/>
                  </a:lnTo>
                  <a:lnTo>
                    <a:pt x="50" y="1490"/>
                  </a:lnTo>
                  <a:lnTo>
                    <a:pt x="1" y="1636"/>
                  </a:lnTo>
                  <a:lnTo>
                    <a:pt x="1" y="1832"/>
                  </a:lnTo>
                  <a:lnTo>
                    <a:pt x="1" y="2003"/>
                  </a:lnTo>
                  <a:lnTo>
                    <a:pt x="50" y="2149"/>
                  </a:lnTo>
                  <a:lnTo>
                    <a:pt x="74" y="2271"/>
                  </a:lnTo>
                  <a:lnTo>
                    <a:pt x="148" y="2394"/>
                  </a:lnTo>
                  <a:lnTo>
                    <a:pt x="270" y="2613"/>
                  </a:lnTo>
                  <a:lnTo>
                    <a:pt x="416" y="2784"/>
                  </a:lnTo>
                  <a:lnTo>
                    <a:pt x="514" y="2906"/>
                  </a:lnTo>
                  <a:lnTo>
                    <a:pt x="612" y="3029"/>
                  </a:lnTo>
                  <a:lnTo>
                    <a:pt x="660" y="3175"/>
                  </a:lnTo>
                  <a:lnTo>
                    <a:pt x="685" y="3346"/>
                  </a:lnTo>
                  <a:lnTo>
                    <a:pt x="660" y="3541"/>
                  </a:lnTo>
                  <a:lnTo>
                    <a:pt x="612" y="3688"/>
                  </a:lnTo>
                  <a:lnTo>
                    <a:pt x="514" y="3810"/>
                  </a:lnTo>
                  <a:lnTo>
                    <a:pt x="416" y="3932"/>
                  </a:lnTo>
                  <a:lnTo>
                    <a:pt x="270" y="4103"/>
                  </a:lnTo>
                  <a:lnTo>
                    <a:pt x="148" y="4299"/>
                  </a:lnTo>
                  <a:lnTo>
                    <a:pt x="74" y="4421"/>
                  </a:lnTo>
                  <a:lnTo>
                    <a:pt x="50" y="4567"/>
                  </a:lnTo>
                  <a:lnTo>
                    <a:pt x="1" y="4714"/>
                  </a:lnTo>
                  <a:lnTo>
                    <a:pt x="1" y="4885"/>
                  </a:lnTo>
                  <a:lnTo>
                    <a:pt x="25" y="5007"/>
                  </a:lnTo>
                  <a:lnTo>
                    <a:pt x="74" y="5080"/>
                  </a:lnTo>
                  <a:lnTo>
                    <a:pt x="172" y="5153"/>
                  </a:lnTo>
                  <a:lnTo>
                    <a:pt x="294" y="5178"/>
                  </a:lnTo>
                  <a:lnTo>
                    <a:pt x="392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3" y="4885"/>
                  </a:lnTo>
                  <a:lnTo>
                    <a:pt x="587" y="4714"/>
                  </a:lnTo>
                  <a:lnTo>
                    <a:pt x="636" y="4567"/>
                  </a:lnTo>
                  <a:lnTo>
                    <a:pt x="734" y="4445"/>
                  </a:lnTo>
                  <a:lnTo>
                    <a:pt x="831" y="4299"/>
                  </a:lnTo>
                  <a:lnTo>
                    <a:pt x="978" y="4152"/>
                  </a:lnTo>
                  <a:lnTo>
                    <a:pt x="1100" y="3932"/>
                  </a:lnTo>
                  <a:lnTo>
                    <a:pt x="1149" y="3810"/>
                  </a:lnTo>
                  <a:lnTo>
                    <a:pt x="1198" y="3688"/>
                  </a:lnTo>
                  <a:lnTo>
                    <a:pt x="1222" y="3517"/>
                  </a:lnTo>
                  <a:lnTo>
                    <a:pt x="1247" y="3346"/>
                  </a:lnTo>
                  <a:lnTo>
                    <a:pt x="1222" y="3175"/>
                  </a:lnTo>
                  <a:lnTo>
                    <a:pt x="1198" y="3029"/>
                  </a:lnTo>
                  <a:lnTo>
                    <a:pt x="1149" y="2882"/>
                  </a:lnTo>
                  <a:lnTo>
                    <a:pt x="1100" y="2760"/>
                  </a:lnTo>
                  <a:lnTo>
                    <a:pt x="978" y="2564"/>
                  </a:lnTo>
                  <a:lnTo>
                    <a:pt x="831" y="2394"/>
                  </a:lnTo>
                  <a:lnTo>
                    <a:pt x="734" y="2271"/>
                  </a:lnTo>
                  <a:lnTo>
                    <a:pt x="636" y="2149"/>
                  </a:lnTo>
                  <a:lnTo>
                    <a:pt x="587" y="2003"/>
                  </a:lnTo>
                  <a:lnTo>
                    <a:pt x="563" y="1832"/>
                  </a:lnTo>
                  <a:lnTo>
                    <a:pt x="587" y="1636"/>
                  </a:lnTo>
                  <a:lnTo>
                    <a:pt x="636" y="1490"/>
                  </a:lnTo>
                  <a:lnTo>
                    <a:pt x="734" y="1368"/>
                  </a:lnTo>
                  <a:lnTo>
                    <a:pt x="831" y="1246"/>
                  </a:lnTo>
                  <a:lnTo>
                    <a:pt x="978" y="1075"/>
                  </a:lnTo>
                  <a:lnTo>
                    <a:pt x="1100" y="879"/>
                  </a:lnTo>
                  <a:lnTo>
                    <a:pt x="1149" y="757"/>
                  </a:lnTo>
                  <a:lnTo>
                    <a:pt x="1198" y="611"/>
                  </a:lnTo>
                  <a:lnTo>
                    <a:pt x="1222" y="464"/>
                  </a:lnTo>
                  <a:lnTo>
                    <a:pt x="1247" y="293"/>
                  </a:lnTo>
                  <a:lnTo>
                    <a:pt x="1222" y="171"/>
                  </a:lnTo>
                  <a:lnTo>
                    <a:pt x="1149" y="98"/>
                  </a:lnTo>
                  <a:lnTo>
                    <a:pt x="1076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4"/>
            <p:cNvSpPr/>
            <p:nvPr/>
          </p:nvSpPr>
          <p:spPr>
            <a:xfrm>
              <a:off x="3516900" y="5012225"/>
              <a:ext cx="31175" cy="129450"/>
            </a:xfrm>
            <a:custGeom>
              <a:rect b="b" l="l" r="r" t="t"/>
              <a:pathLst>
                <a:path extrusionOk="0" h="5178" w="1247">
                  <a:moveTo>
                    <a:pt x="953" y="0"/>
                  </a:moveTo>
                  <a:lnTo>
                    <a:pt x="855" y="24"/>
                  </a:lnTo>
                  <a:lnTo>
                    <a:pt x="758" y="98"/>
                  </a:lnTo>
                  <a:lnTo>
                    <a:pt x="709" y="171"/>
                  </a:lnTo>
                  <a:lnTo>
                    <a:pt x="684" y="293"/>
                  </a:lnTo>
                  <a:lnTo>
                    <a:pt x="660" y="464"/>
                  </a:lnTo>
                  <a:lnTo>
                    <a:pt x="611" y="611"/>
                  </a:lnTo>
                  <a:lnTo>
                    <a:pt x="513" y="733"/>
                  </a:lnTo>
                  <a:lnTo>
                    <a:pt x="416" y="879"/>
                  </a:lnTo>
                  <a:lnTo>
                    <a:pt x="269" y="1026"/>
                  </a:lnTo>
                  <a:lnTo>
                    <a:pt x="147" y="1246"/>
                  </a:lnTo>
                  <a:lnTo>
                    <a:pt x="98" y="1368"/>
                  </a:lnTo>
                  <a:lnTo>
                    <a:pt x="49" y="1490"/>
                  </a:lnTo>
                  <a:lnTo>
                    <a:pt x="25" y="1636"/>
                  </a:lnTo>
                  <a:lnTo>
                    <a:pt x="0" y="1832"/>
                  </a:lnTo>
                  <a:lnTo>
                    <a:pt x="25" y="2003"/>
                  </a:lnTo>
                  <a:lnTo>
                    <a:pt x="49" y="2149"/>
                  </a:lnTo>
                  <a:lnTo>
                    <a:pt x="98" y="2271"/>
                  </a:lnTo>
                  <a:lnTo>
                    <a:pt x="147" y="2394"/>
                  </a:lnTo>
                  <a:lnTo>
                    <a:pt x="269" y="2613"/>
                  </a:lnTo>
                  <a:lnTo>
                    <a:pt x="416" y="2784"/>
                  </a:lnTo>
                  <a:lnTo>
                    <a:pt x="513" y="2906"/>
                  </a:lnTo>
                  <a:lnTo>
                    <a:pt x="611" y="3029"/>
                  </a:lnTo>
                  <a:lnTo>
                    <a:pt x="660" y="3175"/>
                  </a:lnTo>
                  <a:lnTo>
                    <a:pt x="684" y="3346"/>
                  </a:lnTo>
                  <a:lnTo>
                    <a:pt x="660" y="3541"/>
                  </a:lnTo>
                  <a:lnTo>
                    <a:pt x="611" y="3688"/>
                  </a:lnTo>
                  <a:lnTo>
                    <a:pt x="513" y="3810"/>
                  </a:lnTo>
                  <a:lnTo>
                    <a:pt x="416" y="3932"/>
                  </a:lnTo>
                  <a:lnTo>
                    <a:pt x="269" y="4103"/>
                  </a:lnTo>
                  <a:lnTo>
                    <a:pt x="147" y="4299"/>
                  </a:lnTo>
                  <a:lnTo>
                    <a:pt x="98" y="4421"/>
                  </a:lnTo>
                  <a:lnTo>
                    <a:pt x="49" y="4567"/>
                  </a:lnTo>
                  <a:lnTo>
                    <a:pt x="25" y="4714"/>
                  </a:lnTo>
                  <a:lnTo>
                    <a:pt x="0" y="4885"/>
                  </a:lnTo>
                  <a:lnTo>
                    <a:pt x="25" y="5007"/>
                  </a:lnTo>
                  <a:lnTo>
                    <a:pt x="98" y="5080"/>
                  </a:lnTo>
                  <a:lnTo>
                    <a:pt x="171" y="5153"/>
                  </a:lnTo>
                  <a:lnTo>
                    <a:pt x="294" y="5178"/>
                  </a:lnTo>
                  <a:lnTo>
                    <a:pt x="391" y="5153"/>
                  </a:lnTo>
                  <a:lnTo>
                    <a:pt x="489" y="5080"/>
                  </a:lnTo>
                  <a:lnTo>
                    <a:pt x="538" y="5007"/>
                  </a:lnTo>
                  <a:lnTo>
                    <a:pt x="562" y="4885"/>
                  </a:lnTo>
                  <a:lnTo>
                    <a:pt x="587" y="4714"/>
                  </a:lnTo>
                  <a:lnTo>
                    <a:pt x="635" y="4567"/>
                  </a:lnTo>
                  <a:lnTo>
                    <a:pt x="733" y="4445"/>
                  </a:lnTo>
                  <a:lnTo>
                    <a:pt x="831" y="4299"/>
                  </a:lnTo>
                  <a:lnTo>
                    <a:pt x="977" y="4152"/>
                  </a:lnTo>
                  <a:lnTo>
                    <a:pt x="1099" y="3932"/>
                  </a:lnTo>
                  <a:lnTo>
                    <a:pt x="1173" y="3810"/>
                  </a:lnTo>
                  <a:lnTo>
                    <a:pt x="1197" y="3688"/>
                  </a:lnTo>
                  <a:lnTo>
                    <a:pt x="1246" y="3517"/>
                  </a:lnTo>
                  <a:lnTo>
                    <a:pt x="1246" y="3346"/>
                  </a:lnTo>
                  <a:lnTo>
                    <a:pt x="1246" y="3175"/>
                  </a:lnTo>
                  <a:lnTo>
                    <a:pt x="1197" y="3029"/>
                  </a:lnTo>
                  <a:lnTo>
                    <a:pt x="1173" y="2882"/>
                  </a:lnTo>
                  <a:lnTo>
                    <a:pt x="1099" y="2760"/>
                  </a:lnTo>
                  <a:lnTo>
                    <a:pt x="977" y="2564"/>
                  </a:lnTo>
                  <a:lnTo>
                    <a:pt x="831" y="2394"/>
                  </a:lnTo>
                  <a:lnTo>
                    <a:pt x="733" y="2271"/>
                  </a:lnTo>
                  <a:lnTo>
                    <a:pt x="635" y="2149"/>
                  </a:lnTo>
                  <a:lnTo>
                    <a:pt x="587" y="2003"/>
                  </a:lnTo>
                  <a:lnTo>
                    <a:pt x="562" y="1832"/>
                  </a:lnTo>
                  <a:lnTo>
                    <a:pt x="587" y="1636"/>
                  </a:lnTo>
                  <a:lnTo>
                    <a:pt x="635" y="1490"/>
                  </a:lnTo>
                  <a:lnTo>
                    <a:pt x="733" y="1368"/>
                  </a:lnTo>
                  <a:lnTo>
                    <a:pt x="831" y="1246"/>
                  </a:lnTo>
                  <a:lnTo>
                    <a:pt x="977" y="1075"/>
                  </a:lnTo>
                  <a:lnTo>
                    <a:pt x="1099" y="879"/>
                  </a:lnTo>
                  <a:lnTo>
                    <a:pt x="1173" y="757"/>
                  </a:lnTo>
                  <a:lnTo>
                    <a:pt x="1197" y="611"/>
                  </a:lnTo>
                  <a:lnTo>
                    <a:pt x="1246" y="464"/>
                  </a:lnTo>
                  <a:lnTo>
                    <a:pt x="1246" y="293"/>
                  </a:lnTo>
                  <a:lnTo>
                    <a:pt x="1222" y="171"/>
                  </a:lnTo>
                  <a:lnTo>
                    <a:pt x="1173" y="98"/>
                  </a:lnTo>
                  <a:lnTo>
                    <a:pt x="1075" y="24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9" name="Google Shape;729;p44"/>
          <p:cNvGrpSpPr/>
          <p:nvPr/>
        </p:nvGrpSpPr>
        <p:grpSpPr>
          <a:xfrm>
            <a:off x="3799745" y="4194239"/>
            <a:ext cx="252703" cy="229677"/>
            <a:chOff x="4562200" y="4968250"/>
            <a:chExt cx="549550" cy="499475"/>
          </a:xfrm>
        </p:grpSpPr>
        <p:sp>
          <p:nvSpPr>
            <p:cNvPr id="730" name="Google Shape;730;p44"/>
            <p:cNvSpPr/>
            <p:nvPr/>
          </p:nvSpPr>
          <p:spPr>
            <a:xfrm>
              <a:off x="4842450" y="5242400"/>
              <a:ext cx="213125" cy="225325"/>
            </a:xfrm>
            <a:custGeom>
              <a:rect b="b" l="l" r="r" t="t"/>
              <a:pathLst>
                <a:path extrusionOk="0" h="9013" w="8525">
                  <a:moveTo>
                    <a:pt x="8524" y="1"/>
                  </a:moveTo>
                  <a:lnTo>
                    <a:pt x="2272" y="3542"/>
                  </a:lnTo>
                  <a:lnTo>
                    <a:pt x="2150" y="3591"/>
                  </a:lnTo>
                  <a:lnTo>
                    <a:pt x="2028" y="3615"/>
                  </a:lnTo>
                  <a:lnTo>
                    <a:pt x="1906" y="3591"/>
                  </a:lnTo>
                  <a:lnTo>
                    <a:pt x="1808" y="3566"/>
                  </a:lnTo>
                  <a:lnTo>
                    <a:pt x="1735" y="3517"/>
                  </a:lnTo>
                  <a:lnTo>
                    <a:pt x="1662" y="3444"/>
                  </a:lnTo>
                  <a:lnTo>
                    <a:pt x="1588" y="3371"/>
                  </a:lnTo>
                  <a:lnTo>
                    <a:pt x="1" y="440"/>
                  </a:lnTo>
                  <a:lnTo>
                    <a:pt x="1" y="9013"/>
                  </a:lnTo>
                  <a:lnTo>
                    <a:pt x="8524" y="4104"/>
                  </a:lnTo>
                  <a:lnTo>
                    <a:pt x="85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4"/>
            <p:cNvSpPr/>
            <p:nvPr/>
          </p:nvSpPr>
          <p:spPr>
            <a:xfrm>
              <a:off x="4617775" y="5241800"/>
              <a:ext cx="212500" cy="225925"/>
            </a:xfrm>
            <a:custGeom>
              <a:rect b="b" l="l" r="r" t="t"/>
              <a:pathLst>
                <a:path extrusionOk="0" h="9037" w="8500">
                  <a:moveTo>
                    <a:pt x="0" y="0"/>
                  </a:moveTo>
                  <a:lnTo>
                    <a:pt x="0" y="4128"/>
                  </a:lnTo>
                  <a:lnTo>
                    <a:pt x="8499" y="9037"/>
                  </a:lnTo>
                  <a:lnTo>
                    <a:pt x="8499" y="586"/>
                  </a:lnTo>
                  <a:lnTo>
                    <a:pt x="6961" y="3395"/>
                  </a:lnTo>
                  <a:lnTo>
                    <a:pt x="6887" y="3468"/>
                  </a:lnTo>
                  <a:lnTo>
                    <a:pt x="6814" y="3541"/>
                  </a:lnTo>
                  <a:lnTo>
                    <a:pt x="6741" y="3590"/>
                  </a:lnTo>
                  <a:lnTo>
                    <a:pt x="6643" y="3615"/>
                  </a:lnTo>
                  <a:lnTo>
                    <a:pt x="6521" y="3639"/>
                  </a:lnTo>
                  <a:lnTo>
                    <a:pt x="6399" y="3615"/>
                  </a:lnTo>
                  <a:lnTo>
                    <a:pt x="6277" y="3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4"/>
            <p:cNvSpPr/>
            <p:nvPr/>
          </p:nvSpPr>
          <p:spPr>
            <a:xfrm>
              <a:off x="4631200" y="4968250"/>
              <a:ext cx="411550" cy="236325"/>
            </a:xfrm>
            <a:custGeom>
              <a:rect b="b" l="l" r="r" t="t"/>
              <a:pathLst>
                <a:path extrusionOk="0" h="9453" w="16462">
                  <a:moveTo>
                    <a:pt x="8182" y="1"/>
                  </a:moveTo>
                  <a:lnTo>
                    <a:pt x="0" y="4763"/>
                  </a:lnTo>
                  <a:lnTo>
                    <a:pt x="8231" y="9452"/>
                  </a:lnTo>
                  <a:lnTo>
                    <a:pt x="16462" y="4763"/>
                  </a:lnTo>
                  <a:lnTo>
                    <a:pt x="8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4562200" y="5094025"/>
              <a:ext cx="274800" cy="226550"/>
            </a:xfrm>
            <a:custGeom>
              <a:rect b="b" l="l" r="r" t="t"/>
              <a:pathLst>
                <a:path extrusionOk="0" h="9062" w="10992">
                  <a:moveTo>
                    <a:pt x="2248" y="1"/>
                  </a:moveTo>
                  <a:lnTo>
                    <a:pt x="1" y="4079"/>
                  </a:lnTo>
                  <a:lnTo>
                    <a:pt x="8744" y="9062"/>
                  </a:lnTo>
                  <a:lnTo>
                    <a:pt x="10991" y="4983"/>
                  </a:lnTo>
                  <a:lnTo>
                    <a:pt x="22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4836975" y="5094025"/>
              <a:ext cx="274775" cy="226550"/>
            </a:xfrm>
            <a:custGeom>
              <a:rect b="b" l="l" r="r" t="t"/>
              <a:pathLst>
                <a:path extrusionOk="0" h="9062" w="10991">
                  <a:moveTo>
                    <a:pt x="8743" y="1"/>
                  </a:moveTo>
                  <a:lnTo>
                    <a:pt x="0" y="4983"/>
                  </a:lnTo>
                  <a:lnTo>
                    <a:pt x="2247" y="9062"/>
                  </a:lnTo>
                  <a:lnTo>
                    <a:pt x="10990" y="4079"/>
                  </a:lnTo>
                  <a:lnTo>
                    <a:pt x="87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735;p44"/>
          <p:cNvGrpSpPr/>
          <p:nvPr/>
        </p:nvGrpSpPr>
        <p:grpSpPr>
          <a:xfrm>
            <a:off x="3335277" y="4216369"/>
            <a:ext cx="175198" cy="203558"/>
            <a:chOff x="3972400" y="4996350"/>
            <a:chExt cx="381000" cy="442675"/>
          </a:xfrm>
        </p:grpSpPr>
        <p:sp>
          <p:nvSpPr>
            <p:cNvPr id="736" name="Google Shape;736;p44"/>
            <p:cNvSpPr/>
            <p:nvPr/>
          </p:nvSpPr>
          <p:spPr>
            <a:xfrm>
              <a:off x="4157400" y="4996350"/>
              <a:ext cx="86725" cy="103200"/>
            </a:xfrm>
            <a:custGeom>
              <a:rect b="b" l="l" r="r" t="t"/>
              <a:pathLst>
                <a:path extrusionOk="0" h="4128" w="3469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4"/>
            <p:cNvSpPr/>
            <p:nvPr/>
          </p:nvSpPr>
          <p:spPr>
            <a:xfrm>
              <a:off x="3972400" y="5048250"/>
              <a:ext cx="381000" cy="390775"/>
            </a:xfrm>
            <a:custGeom>
              <a:rect b="b" l="l" r="r" t="t"/>
              <a:pathLst>
                <a:path extrusionOk="0" h="15631" w="1524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8" name="Google Shape;738;p44"/>
          <p:cNvGrpSpPr/>
          <p:nvPr/>
        </p:nvGrpSpPr>
        <p:grpSpPr>
          <a:xfrm>
            <a:off x="4334438" y="4187033"/>
            <a:ext cx="248208" cy="238092"/>
            <a:chOff x="5241175" y="4959100"/>
            <a:chExt cx="539775" cy="517775"/>
          </a:xfrm>
        </p:grpSpPr>
        <p:sp>
          <p:nvSpPr>
            <p:cNvPr id="739" name="Google Shape;739;p44"/>
            <p:cNvSpPr/>
            <p:nvPr/>
          </p:nvSpPr>
          <p:spPr>
            <a:xfrm>
              <a:off x="5575150" y="4959100"/>
              <a:ext cx="161225" cy="178300"/>
            </a:xfrm>
            <a:custGeom>
              <a:rect b="b" l="l" r="r" t="t"/>
              <a:pathLst>
                <a:path extrusionOk="0" h="7132" w="6449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4"/>
            <p:cNvSpPr/>
            <p:nvPr/>
          </p:nvSpPr>
          <p:spPr>
            <a:xfrm>
              <a:off x="5330925" y="4985350"/>
              <a:ext cx="128250" cy="148400"/>
            </a:xfrm>
            <a:custGeom>
              <a:rect b="b" l="l" r="r" t="t"/>
              <a:pathLst>
                <a:path extrusionOk="0" h="5936" w="513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4"/>
            <p:cNvSpPr/>
            <p:nvPr/>
          </p:nvSpPr>
          <p:spPr>
            <a:xfrm>
              <a:off x="5241175" y="5241175"/>
              <a:ext cx="180125" cy="109325"/>
            </a:xfrm>
            <a:custGeom>
              <a:rect b="b" l="l" r="r" t="t"/>
              <a:pathLst>
                <a:path extrusionOk="0" h="4373" w="7205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4"/>
            <p:cNvSpPr/>
            <p:nvPr/>
          </p:nvSpPr>
          <p:spPr>
            <a:xfrm>
              <a:off x="5461575" y="5316900"/>
              <a:ext cx="89175" cy="159975"/>
            </a:xfrm>
            <a:custGeom>
              <a:rect b="b" l="l" r="r" t="t"/>
              <a:pathLst>
                <a:path extrusionOk="0" h="6399" w="3567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4"/>
            <p:cNvSpPr/>
            <p:nvPr/>
          </p:nvSpPr>
          <p:spPr>
            <a:xfrm>
              <a:off x="5619100" y="5194175"/>
              <a:ext cx="161850" cy="89775"/>
            </a:xfrm>
            <a:custGeom>
              <a:rect b="b" l="l" r="r" t="t"/>
              <a:pathLst>
                <a:path extrusionOk="0" h="3591" w="6474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4"/>
            <p:cNvSpPr/>
            <p:nvPr/>
          </p:nvSpPr>
          <p:spPr>
            <a:xfrm>
              <a:off x="5420075" y="5116000"/>
              <a:ext cx="189300" cy="189925"/>
            </a:xfrm>
            <a:custGeom>
              <a:rect b="b" l="l" r="r" t="t"/>
              <a:pathLst>
                <a:path extrusionOk="0" h="7597" w="7572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5" name="Google Shape;745;p44"/>
          <p:cNvSpPr/>
          <p:nvPr/>
        </p:nvSpPr>
        <p:spPr>
          <a:xfrm>
            <a:off x="4891145" y="4287877"/>
            <a:ext cx="218446" cy="120742"/>
          </a:xfrm>
          <a:custGeom>
            <a:rect b="b" l="l" r="r" t="t"/>
            <a:pathLst>
              <a:path extrusionOk="0" h="10503" w="19002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6" name="Google Shape;746;p44"/>
          <p:cNvGrpSpPr/>
          <p:nvPr/>
        </p:nvGrpSpPr>
        <p:grpSpPr>
          <a:xfrm>
            <a:off x="5471587" y="4247613"/>
            <a:ext cx="159207" cy="183072"/>
            <a:chOff x="6685175" y="5036025"/>
            <a:chExt cx="346225" cy="398125"/>
          </a:xfrm>
        </p:grpSpPr>
        <p:sp>
          <p:nvSpPr>
            <p:cNvPr id="747" name="Google Shape;747;p44"/>
            <p:cNvSpPr/>
            <p:nvPr/>
          </p:nvSpPr>
          <p:spPr>
            <a:xfrm>
              <a:off x="6743800" y="5036025"/>
              <a:ext cx="105650" cy="147775"/>
            </a:xfrm>
            <a:custGeom>
              <a:rect b="b" l="l" r="r" t="t"/>
              <a:pathLst>
                <a:path extrusionOk="0" h="5911" w="4226">
                  <a:moveTo>
                    <a:pt x="2931" y="1"/>
                  </a:moveTo>
                  <a:lnTo>
                    <a:pt x="2736" y="25"/>
                  </a:lnTo>
                  <a:lnTo>
                    <a:pt x="2516" y="74"/>
                  </a:lnTo>
                  <a:lnTo>
                    <a:pt x="2272" y="147"/>
                  </a:lnTo>
                  <a:lnTo>
                    <a:pt x="2027" y="269"/>
                  </a:lnTo>
                  <a:lnTo>
                    <a:pt x="1783" y="416"/>
                  </a:lnTo>
                  <a:lnTo>
                    <a:pt x="1539" y="611"/>
                  </a:lnTo>
                  <a:lnTo>
                    <a:pt x="1319" y="807"/>
                  </a:lnTo>
                  <a:lnTo>
                    <a:pt x="1075" y="1026"/>
                  </a:lnTo>
                  <a:lnTo>
                    <a:pt x="855" y="1271"/>
                  </a:lnTo>
                  <a:lnTo>
                    <a:pt x="660" y="1539"/>
                  </a:lnTo>
                  <a:lnTo>
                    <a:pt x="489" y="1808"/>
                  </a:lnTo>
                  <a:lnTo>
                    <a:pt x="318" y="2101"/>
                  </a:lnTo>
                  <a:lnTo>
                    <a:pt x="196" y="2370"/>
                  </a:lnTo>
                  <a:lnTo>
                    <a:pt x="98" y="2663"/>
                  </a:lnTo>
                  <a:lnTo>
                    <a:pt x="25" y="2956"/>
                  </a:lnTo>
                  <a:lnTo>
                    <a:pt x="0" y="3249"/>
                  </a:lnTo>
                  <a:lnTo>
                    <a:pt x="0" y="3517"/>
                  </a:lnTo>
                  <a:lnTo>
                    <a:pt x="49" y="3786"/>
                  </a:lnTo>
                  <a:lnTo>
                    <a:pt x="122" y="4055"/>
                  </a:lnTo>
                  <a:lnTo>
                    <a:pt x="196" y="4299"/>
                  </a:lnTo>
                  <a:lnTo>
                    <a:pt x="293" y="4543"/>
                  </a:lnTo>
                  <a:lnTo>
                    <a:pt x="415" y="4763"/>
                  </a:lnTo>
                  <a:lnTo>
                    <a:pt x="562" y="4958"/>
                  </a:lnTo>
                  <a:lnTo>
                    <a:pt x="708" y="5154"/>
                  </a:lnTo>
                  <a:lnTo>
                    <a:pt x="855" y="5325"/>
                  </a:lnTo>
                  <a:lnTo>
                    <a:pt x="1026" y="5471"/>
                  </a:lnTo>
                  <a:lnTo>
                    <a:pt x="1221" y="5618"/>
                  </a:lnTo>
                  <a:lnTo>
                    <a:pt x="1392" y="5716"/>
                  </a:lnTo>
                  <a:lnTo>
                    <a:pt x="1588" y="5813"/>
                  </a:lnTo>
                  <a:lnTo>
                    <a:pt x="1807" y="5862"/>
                  </a:lnTo>
                  <a:lnTo>
                    <a:pt x="2003" y="5911"/>
                  </a:lnTo>
                  <a:lnTo>
                    <a:pt x="2442" y="5911"/>
                  </a:lnTo>
                  <a:lnTo>
                    <a:pt x="2662" y="5862"/>
                  </a:lnTo>
                  <a:lnTo>
                    <a:pt x="2858" y="5789"/>
                  </a:lnTo>
                  <a:lnTo>
                    <a:pt x="3053" y="5716"/>
                  </a:lnTo>
                  <a:lnTo>
                    <a:pt x="3224" y="5593"/>
                  </a:lnTo>
                  <a:lnTo>
                    <a:pt x="3395" y="5471"/>
                  </a:lnTo>
                  <a:lnTo>
                    <a:pt x="3541" y="5300"/>
                  </a:lnTo>
                  <a:lnTo>
                    <a:pt x="3688" y="5129"/>
                  </a:lnTo>
                  <a:lnTo>
                    <a:pt x="3810" y="4934"/>
                  </a:lnTo>
                  <a:lnTo>
                    <a:pt x="3932" y="4739"/>
                  </a:lnTo>
                  <a:lnTo>
                    <a:pt x="4030" y="4519"/>
                  </a:lnTo>
                  <a:lnTo>
                    <a:pt x="4103" y="4275"/>
                  </a:lnTo>
                  <a:lnTo>
                    <a:pt x="4152" y="4030"/>
                  </a:lnTo>
                  <a:lnTo>
                    <a:pt x="4201" y="3786"/>
                  </a:lnTo>
                  <a:lnTo>
                    <a:pt x="4225" y="3517"/>
                  </a:lnTo>
                  <a:lnTo>
                    <a:pt x="4201" y="3249"/>
                  </a:lnTo>
                  <a:lnTo>
                    <a:pt x="4176" y="2980"/>
                  </a:lnTo>
                  <a:lnTo>
                    <a:pt x="4054" y="1881"/>
                  </a:lnTo>
                  <a:lnTo>
                    <a:pt x="3957" y="1368"/>
                  </a:lnTo>
                  <a:lnTo>
                    <a:pt x="3835" y="904"/>
                  </a:lnTo>
                  <a:lnTo>
                    <a:pt x="3737" y="684"/>
                  </a:lnTo>
                  <a:lnTo>
                    <a:pt x="3664" y="513"/>
                  </a:lnTo>
                  <a:lnTo>
                    <a:pt x="3541" y="342"/>
                  </a:lnTo>
                  <a:lnTo>
                    <a:pt x="3419" y="220"/>
                  </a:lnTo>
                  <a:lnTo>
                    <a:pt x="3273" y="123"/>
                  </a:lnTo>
                  <a:lnTo>
                    <a:pt x="3126" y="49"/>
                  </a:lnTo>
                  <a:lnTo>
                    <a:pt x="29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4"/>
            <p:cNvSpPr/>
            <p:nvPr/>
          </p:nvSpPr>
          <p:spPr>
            <a:xfrm>
              <a:off x="6685175" y="5152025"/>
              <a:ext cx="84275" cy="117275"/>
            </a:xfrm>
            <a:custGeom>
              <a:rect b="b" l="l" r="r" t="t"/>
              <a:pathLst>
                <a:path extrusionOk="0" h="4691" w="3371">
                  <a:moveTo>
                    <a:pt x="1368" y="1"/>
                  </a:moveTo>
                  <a:lnTo>
                    <a:pt x="1197" y="25"/>
                  </a:lnTo>
                  <a:lnTo>
                    <a:pt x="1026" y="99"/>
                  </a:lnTo>
                  <a:lnTo>
                    <a:pt x="855" y="172"/>
                  </a:lnTo>
                  <a:lnTo>
                    <a:pt x="709" y="270"/>
                  </a:lnTo>
                  <a:lnTo>
                    <a:pt x="562" y="392"/>
                  </a:lnTo>
                  <a:lnTo>
                    <a:pt x="440" y="538"/>
                  </a:lnTo>
                  <a:lnTo>
                    <a:pt x="318" y="685"/>
                  </a:lnTo>
                  <a:lnTo>
                    <a:pt x="220" y="856"/>
                  </a:lnTo>
                  <a:lnTo>
                    <a:pt x="147" y="1051"/>
                  </a:lnTo>
                  <a:lnTo>
                    <a:pt x="74" y="1247"/>
                  </a:lnTo>
                  <a:lnTo>
                    <a:pt x="49" y="1442"/>
                  </a:lnTo>
                  <a:lnTo>
                    <a:pt x="1" y="1662"/>
                  </a:lnTo>
                  <a:lnTo>
                    <a:pt x="1" y="1882"/>
                  </a:lnTo>
                  <a:lnTo>
                    <a:pt x="1" y="2101"/>
                  </a:lnTo>
                  <a:lnTo>
                    <a:pt x="25" y="2346"/>
                  </a:lnTo>
                  <a:lnTo>
                    <a:pt x="74" y="2565"/>
                  </a:lnTo>
                  <a:lnTo>
                    <a:pt x="147" y="2810"/>
                  </a:lnTo>
                  <a:lnTo>
                    <a:pt x="220" y="3054"/>
                  </a:lnTo>
                  <a:lnTo>
                    <a:pt x="342" y="3274"/>
                  </a:lnTo>
                  <a:lnTo>
                    <a:pt x="440" y="3493"/>
                  </a:lnTo>
                  <a:lnTo>
                    <a:pt x="587" y="3689"/>
                  </a:lnTo>
                  <a:lnTo>
                    <a:pt x="733" y="3860"/>
                  </a:lnTo>
                  <a:lnTo>
                    <a:pt x="880" y="4031"/>
                  </a:lnTo>
                  <a:lnTo>
                    <a:pt x="1051" y="4177"/>
                  </a:lnTo>
                  <a:lnTo>
                    <a:pt x="1222" y="4324"/>
                  </a:lnTo>
                  <a:lnTo>
                    <a:pt x="1393" y="4422"/>
                  </a:lnTo>
                  <a:lnTo>
                    <a:pt x="1564" y="4519"/>
                  </a:lnTo>
                  <a:lnTo>
                    <a:pt x="1759" y="4592"/>
                  </a:lnTo>
                  <a:lnTo>
                    <a:pt x="1954" y="4641"/>
                  </a:lnTo>
                  <a:lnTo>
                    <a:pt x="2125" y="4690"/>
                  </a:lnTo>
                  <a:lnTo>
                    <a:pt x="2516" y="4690"/>
                  </a:lnTo>
                  <a:lnTo>
                    <a:pt x="2687" y="4641"/>
                  </a:lnTo>
                  <a:lnTo>
                    <a:pt x="2882" y="4592"/>
                  </a:lnTo>
                  <a:lnTo>
                    <a:pt x="3029" y="4495"/>
                  </a:lnTo>
                  <a:lnTo>
                    <a:pt x="3151" y="4397"/>
                  </a:lnTo>
                  <a:lnTo>
                    <a:pt x="3249" y="4299"/>
                  </a:lnTo>
                  <a:lnTo>
                    <a:pt x="3322" y="4153"/>
                  </a:lnTo>
                  <a:lnTo>
                    <a:pt x="3371" y="4006"/>
                  </a:lnTo>
                  <a:lnTo>
                    <a:pt x="3371" y="3860"/>
                  </a:lnTo>
                  <a:lnTo>
                    <a:pt x="3371" y="3689"/>
                  </a:lnTo>
                  <a:lnTo>
                    <a:pt x="3347" y="3518"/>
                  </a:lnTo>
                  <a:lnTo>
                    <a:pt x="3249" y="3127"/>
                  </a:lnTo>
                  <a:lnTo>
                    <a:pt x="3078" y="2712"/>
                  </a:lnTo>
                  <a:lnTo>
                    <a:pt x="2712" y="1808"/>
                  </a:lnTo>
                  <a:lnTo>
                    <a:pt x="2370" y="953"/>
                  </a:lnTo>
                  <a:lnTo>
                    <a:pt x="2199" y="612"/>
                  </a:lnTo>
                  <a:lnTo>
                    <a:pt x="2028" y="343"/>
                  </a:lnTo>
                  <a:lnTo>
                    <a:pt x="1954" y="221"/>
                  </a:lnTo>
                  <a:lnTo>
                    <a:pt x="1857" y="123"/>
                  </a:lnTo>
                  <a:lnTo>
                    <a:pt x="1735" y="74"/>
                  </a:lnTo>
                  <a:lnTo>
                    <a:pt x="1637" y="25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4"/>
            <p:cNvSpPr/>
            <p:nvPr/>
          </p:nvSpPr>
          <p:spPr>
            <a:xfrm>
              <a:off x="6871400" y="5038475"/>
              <a:ext cx="105650" cy="145325"/>
            </a:xfrm>
            <a:custGeom>
              <a:rect b="b" l="l" r="r" t="t"/>
              <a:pathLst>
                <a:path extrusionOk="0" h="5813" w="4226">
                  <a:moveTo>
                    <a:pt x="1295" y="0"/>
                  </a:moveTo>
                  <a:lnTo>
                    <a:pt x="1100" y="49"/>
                  </a:lnTo>
                  <a:lnTo>
                    <a:pt x="953" y="98"/>
                  </a:lnTo>
                  <a:lnTo>
                    <a:pt x="807" y="196"/>
                  </a:lnTo>
                  <a:lnTo>
                    <a:pt x="684" y="318"/>
                  </a:lnTo>
                  <a:lnTo>
                    <a:pt x="587" y="464"/>
                  </a:lnTo>
                  <a:lnTo>
                    <a:pt x="489" y="660"/>
                  </a:lnTo>
                  <a:lnTo>
                    <a:pt x="391" y="855"/>
                  </a:lnTo>
                  <a:lnTo>
                    <a:pt x="269" y="1295"/>
                  </a:lnTo>
                  <a:lnTo>
                    <a:pt x="172" y="1808"/>
                  </a:lnTo>
                  <a:lnTo>
                    <a:pt x="49" y="2882"/>
                  </a:lnTo>
                  <a:lnTo>
                    <a:pt x="1" y="3151"/>
                  </a:lnTo>
                  <a:lnTo>
                    <a:pt x="1" y="3419"/>
                  </a:lnTo>
                  <a:lnTo>
                    <a:pt x="25" y="3688"/>
                  </a:lnTo>
                  <a:lnTo>
                    <a:pt x="74" y="3932"/>
                  </a:lnTo>
                  <a:lnTo>
                    <a:pt x="123" y="4177"/>
                  </a:lnTo>
                  <a:lnTo>
                    <a:pt x="196" y="4421"/>
                  </a:lnTo>
                  <a:lnTo>
                    <a:pt x="294" y="4641"/>
                  </a:lnTo>
                  <a:lnTo>
                    <a:pt x="416" y="4836"/>
                  </a:lnTo>
                  <a:lnTo>
                    <a:pt x="538" y="5031"/>
                  </a:lnTo>
                  <a:lnTo>
                    <a:pt x="684" y="5202"/>
                  </a:lnTo>
                  <a:lnTo>
                    <a:pt x="831" y="5373"/>
                  </a:lnTo>
                  <a:lnTo>
                    <a:pt x="1002" y="5495"/>
                  </a:lnTo>
                  <a:lnTo>
                    <a:pt x="1173" y="5618"/>
                  </a:lnTo>
                  <a:lnTo>
                    <a:pt x="1368" y="5691"/>
                  </a:lnTo>
                  <a:lnTo>
                    <a:pt x="1588" y="5764"/>
                  </a:lnTo>
                  <a:lnTo>
                    <a:pt x="1783" y="5813"/>
                  </a:lnTo>
                  <a:lnTo>
                    <a:pt x="2223" y="5813"/>
                  </a:lnTo>
                  <a:lnTo>
                    <a:pt x="2418" y="5764"/>
                  </a:lnTo>
                  <a:lnTo>
                    <a:pt x="2638" y="5715"/>
                  </a:lnTo>
                  <a:lnTo>
                    <a:pt x="2834" y="5618"/>
                  </a:lnTo>
                  <a:lnTo>
                    <a:pt x="3005" y="5520"/>
                  </a:lnTo>
                  <a:lnTo>
                    <a:pt x="3200" y="5373"/>
                  </a:lnTo>
                  <a:lnTo>
                    <a:pt x="3371" y="5227"/>
                  </a:lnTo>
                  <a:lnTo>
                    <a:pt x="3517" y="5056"/>
                  </a:lnTo>
                  <a:lnTo>
                    <a:pt x="3664" y="4860"/>
                  </a:lnTo>
                  <a:lnTo>
                    <a:pt x="3811" y="4665"/>
                  </a:lnTo>
                  <a:lnTo>
                    <a:pt x="3933" y="4445"/>
                  </a:lnTo>
                  <a:lnTo>
                    <a:pt x="4030" y="4201"/>
                  </a:lnTo>
                  <a:lnTo>
                    <a:pt x="4104" y="3957"/>
                  </a:lnTo>
                  <a:lnTo>
                    <a:pt x="4177" y="3688"/>
                  </a:lnTo>
                  <a:lnTo>
                    <a:pt x="4226" y="3419"/>
                  </a:lnTo>
                  <a:lnTo>
                    <a:pt x="4226" y="3151"/>
                  </a:lnTo>
                  <a:lnTo>
                    <a:pt x="4201" y="2858"/>
                  </a:lnTo>
                  <a:lnTo>
                    <a:pt x="4128" y="2589"/>
                  </a:lnTo>
                  <a:lnTo>
                    <a:pt x="4030" y="2296"/>
                  </a:lnTo>
                  <a:lnTo>
                    <a:pt x="3908" y="2027"/>
                  </a:lnTo>
                  <a:lnTo>
                    <a:pt x="3737" y="1734"/>
                  </a:lnTo>
                  <a:lnTo>
                    <a:pt x="3566" y="1490"/>
                  </a:lnTo>
                  <a:lnTo>
                    <a:pt x="3371" y="1221"/>
                  </a:lnTo>
                  <a:lnTo>
                    <a:pt x="3151" y="1002"/>
                  </a:lnTo>
                  <a:lnTo>
                    <a:pt x="2907" y="782"/>
                  </a:lnTo>
                  <a:lnTo>
                    <a:pt x="2687" y="586"/>
                  </a:lnTo>
                  <a:lnTo>
                    <a:pt x="2443" y="415"/>
                  </a:lnTo>
                  <a:lnTo>
                    <a:pt x="2199" y="269"/>
                  </a:lnTo>
                  <a:lnTo>
                    <a:pt x="1954" y="147"/>
                  </a:lnTo>
                  <a:lnTo>
                    <a:pt x="1710" y="74"/>
                  </a:lnTo>
                  <a:lnTo>
                    <a:pt x="1490" y="25"/>
                  </a:lnTo>
                  <a:lnTo>
                    <a:pt x="12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4"/>
            <p:cNvSpPr/>
            <p:nvPr/>
          </p:nvSpPr>
          <p:spPr>
            <a:xfrm>
              <a:off x="6944050" y="5155700"/>
              <a:ext cx="87350" cy="116025"/>
            </a:xfrm>
            <a:custGeom>
              <a:rect b="b" l="l" r="r" t="t"/>
              <a:pathLst>
                <a:path extrusionOk="0" h="4641" w="3494">
                  <a:moveTo>
                    <a:pt x="1979" y="0"/>
                  </a:moveTo>
                  <a:lnTo>
                    <a:pt x="1857" y="49"/>
                  </a:lnTo>
                  <a:lnTo>
                    <a:pt x="1735" y="98"/>
                  </a:lnTo>
                  <a:lnTo>
                    <a:pt x="1637" y="196"/>
                  </a:lnTo>
                  <a:lnTo>
                    <a:pt x="1540" y="294"/>
                  </a:lnTo>
                  <a:lnTo>
                    <a:pt x="1369" y="562"/>
                  </a:lnTo>
                  <a:lnTo>
                    <a:pt x="1173" y="904"/>
                  </a:lnTo>
                  <a:lnTo>
                    <a:pt x="782" y="1735"/>
                  </a:lnTo>
                  <a:lnTo>
                    <a:pt x="367" y="2614"/>
                  </a:lnTo>
                  <a:lnTo>
                    <a:pt x="196" y="3005"/>
                  </a:lnTo>
                  <a:lnTo>
                    <a:pt x="74" y="3395"/>
                  </a:lnTo>
                  <a:lnTo>
                    <a:pt x="25" y="3566"/>
                  </a:lnTo>
                  <a:lnTo>
                    <a:pt x="1" y="3737"/>
                  </a:lnTo>
                  <a:lnTo>
                    <a:pt x="25" y="3908"/>
                  </a:lnTo>
                  <a:lnTo>
                    <a:pt x="50" y="4055"/>
                  </a:lnTo>
                  <a:lnTo>
                    <a:pt x="99" y="4177"/>
                  </a:lnTo>
                  <a:lnTo>
                    <a:pt x="196" y="4299"/>
                  </a:lnTo>
                  <a:lnTo>
                    <a:pt x="318" y="4397"/>
                  </a:lnTo>
                  <a:lnTo>
                    <a:pt x="465" y="4494"/>
                  </a:lnTo>
                  <a:lnTo>
                    <a:pt x="636" y="4568"/>
                  </a:lnTo>
                  <a:lnTo>
                    <a:pt x="831" y="4616"/>
                  </a:lnTo>
                  <a:lnTo>
                    <a:pt x="1027" y="4641"/>
                  </a:lnTo>
                  <a:lnTo>
                    <a:pt x="1198" y="4641"/>
                  </a:lnTo>
                  <a:lnTo>
                    <a:pt x="1393" y="4616"/>
                  </a:lnTo>
                  <a:lnTo>
                    <a:pt x="1588" y="4568"/>
                  </a:lnTo>
                  <a:lnTo>
                    <a:pt x="1784" y="4494"/>
                  </a:lnTo>
                  <a:lnTo>
                    <a:pt x="1955" y="4421"/>
                  </a:lnTo>
                  <a:lnTo>
                    <a:pt x="2150" y="4323"/>
                  </a:lnTo>
                  <a:lnTo>
                    <a:pt x="2321" y="4201"/>
                  </a:lnTo>
                  <a:lnTo>
                    <a:pt x="2492" y="4055"/>
                  </a:lnTo>
                  <a:lnTo>
                    <a:pt x="2663" y="3884"/>
                  </a:lnTo>
                  <a:lnTo>
                    <a:pt x="2810" y="3713"/>
                  </a:lnTo>
                  <a:lnTo>
                    <a:pt x="2956" y="3517"/>
                  </a:lnTo>
                  <a:lnTo>
                    <a:pt x="3078" y="3322"/>
                  </a:lnTo>
                  <a:lnTo>
                    <a:pt x="3200" y="3102"/>
                  </a:lnTo>
                  <a:lnTo>
                    <a:pt x="3298" y="2882"/>
                  </a:lnTo>
                  <a:lnTo>
                    <a:pt x="3371" y="2638"/>
                  </a:lnTo>
                  <a:lnTo>
                    <a:pt x="3420" y="2418"/>
                  </a:lnTo>
                  <a:lnTo>
                    <a:pt x="3469" y="2174"/>
                  </a:lnTo>
                  <a:lnTo>
                    <a:pt x="3493" y="1954"/>
                  </a:lnTo>
                  <a:lnTo>
                    <a:pt x="3493" y="1735"/>
                  </a:lnTo>
                  <a:lnTo>
                    <a:pt x="3469" y="1515"/>
                  </a:lnTo>
                  <a:lnTo>
                    <a:pt x="3445" y="1319"/>
                  </a:lnTo>
                  <a:lnTo>
                    <a:pt x="3396" y="1124"/>
                  </a:lnTo>
                  <a:lnTo>
                    <a:pt x="3322" y="929"/>
                  </a:lnTo>
                  <a:lnTo>
                    <a:pt x="3249" y="758"/>
                  </a:lnTo>
                  <a:lnTo>
                    <a:pt x="3127" y="587"/>
                  </a:lnTo>
                  <a:lnTo>
                    <a:pt x="3005" y="440"/>
                  </a:lnTo>
                  <a:lnTo>
                    <a:pt x="2883" y="318"/>
                  </a:lnTo>
                  <a:lnTo>
                    <a:pt x="2736" y="196"/>
                  </a:lnTo>
                  <a:lnTo>
                    <a:pt x="2565" y="98"/>
                  </a:lnTo>
                  <a:lnTo>
                    <a:pt x="2394" y="49"/>
                  </a:lnTo>
                  <a:lnTo>
                    <a:pt x="22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4"/>
            <p:cNvSpPr/>
            <p:nvPr/>
          </p:nvSpPr>
          <p:spPr>
            <a:xfrm>
              <a:off x="6727300" y="5185625"/>
              <a:ext cx="263800" cy="248525"/>
            </a:xfrm>
            <a:custGeom>
              <a:rect b="b" l="l" r="r" t="t"/>
              <a:pathLst>
                <a:path extrusionOk="0" h="9941" w="10552">
                  <a:moveTo>
                    <a:pt x="5252" y="0"/>
                  </a:moveTo>
                  <a:lnTo>
                    <a:pt x="4959" y="25"/>
                  </a:lnTo>
                  <a:lnTo>
                    <a:pt x="4666" y="73"/>
                  </a:lnTo>
                  <a:lnTo>
                    <a:pt x="4372" y="171"/>
                  </a:lnTo>
                  <a:lnTo>
                    <a:pt x="4104" y="293"/>
                  </a:lnTo>
                  <a:lnTo>
                    <a:pt x="3835" y="464"/>
                  </a:lnTo>
                  <a:lnTo>
                    <a:pt x="3591" y="635"/>
                  </a:lnTo>
                  <a:lnTo>
                    <a:pt x="3371" y="855"/>
                  </a:lnTo>
                  <a:lnTo>
                    <a:pt x="3176" y="1124"/>
                  </a:lnTo>
                  <a:lnTo>
                    <a:pt x="3029" y="1343"/>
                  </a:lnTo>
                  <a:lnTo>
                    <a:pt x="2907" y="1612"/>
                  </a:lnTo>
                  <a:lnTo>
                    <a:pt x="2809" y="1856"/>
                  </a:lnTo>
                  <a:lnTo>
                    <a:pt x="2736" y="2125"/>
                  </a:lnTo>
                  <a:lnTo>
                    <a:pt x="2565" y="2662"/>
                  </a:lnTo>
                  <a:lnTo>
                    <a:pt x="2492" y="2931"/>
                  </a:lnTo>
                  <a:lnTo>
                    <a:pt x="2394" y="3200"/>
                  </a:lnTo>
                  <a:lnTo>
                    <a:pt x="2248" y="3444"/>
                  </a:lnTo>
                  <a:lnTo>
                    <a:pt x="2101" y="3688"/>
                  </a:lnTo>
                  <a:lnTo>
                    <a:pt x="1906" y="3908"/>
                  </a:lnTo>
                  <a:lnTo>
                    <a:pt x="1735" y="4103"/>
                  </a:lnTo>
                  <a:lnTo>
                    <a:pt x="1320" y="4470"/>
                  </a:lnTo>
                  <a:lnTo>
                    <a:pt x="904" y="4860"/>
                  </a:lnTo>
                  <a:lnTo>
                    <a:pt x="709" y="5080"/>
                  </a:lnTo>
                  <a:lnTo>
                    <a:pt x="514" y="5324"/>
                  </a:lnTo>
                  <a:lnTo>
                    <a:pt x="367" y="5569"/>
                  </a:lnTo>
                  <a:lnTo>
                    <a:pt x="245" y="5837"/>
                  </a:lnTo>
                  <a:lnTo>
                    <a:pt x="147" y="6130"/>
                  </a:lnTo>
                  <a:lnTo>
                    <a:pt x="74" y="6423"/>
                  </a:lnTo>
                  <a:lnTo>
                    <a:pt x="25" y="6741"/>
                  </a:lnTo>
                  <a:lnTo>
                    <a:pt x="1" y="7034"/>
                  </a:lnTo>
                  <a:lnTo>
                    <a:pt x="25" y="7327"/>
                  </a:lnTo>
                  <a:lnTo>
                    <a:pt x="50" y="7620"/>
                  </a:lnTo>
                  <a:lnTo>
                    <a:pt x="123" y="7889"/>
                  </a:lnTo>
                  <a:lnTo>
                    <a:pt x="221" y="8158"/>
                  </a:lnTo>
                  <a:lnTo>
                    <a:pt x="318" y="8426"/>
                  </a:lnTo>
                  <a:lnTo>
                    <a:pt x="440" y="8646"/>
                  </a:lnTo>
                  <a:lnTo>
                    <a:pt x="611" y="8890"/>
                  </a:lnTo>
                  <a:lnTo>
                    <a:pt x="782" y="9086"/>
                  </a:lnTo>
                  <a:lnTo>
                    <a:pt x="953" y="9281"/>
                  </a:lnTo>
                  <a:lnTo>
                    <a:pt x="1149" y="9428"/>
                  </a:lnTo>
                  <a:lnTo>
                    <a:pt x="1368" y="9574"/>
                  </a:lnTo>
                  <a:lnTo>
                    <a:pt x="1613" y="9696"/>
                  </a:lnTo>
                  <a:lnTo>
                    <a:pt x="1857" y="9794"/>
                  </a:lnTo>
                  <a:lnTo>
                    <a:pt x="2101" y="9867"/>
                  </a:lnTo>
                  <a:lnTo>
                    <a:pt x="2370" y="9916"/>
                  </a:lnTo>
                  <a:lnTo>
                    <a:pt x="2614" y="9940"/>
                  </a:lnTo>
                  <a:lnTo>
                    <a:pt x="2980" y="9916"/>
                  </a:lnTo>
                  <a:lnTo>
                    <a:pt x="3347" y="9818"/>
                  </a:lnTo>
                  <a:lnTo>
                    <a:pt x="3689" y="9696"/>
                  </a:lnTo>
                  <a:lnTo>
                    <a:pt x="4006" y="9501"/>
                  </a:lnTo>
                  <a:lnTo>
                    <a:pt x="4153" y="9403"/>
                  </a:lnTo>
                  <a:lnTo>
                    <a:pt x="4299" y="9330"/>
                  </a:lnTo>
                  <a:lnTo>
                    <a:pt x="4446" y="9305"/>
                  </a:lnTo>
                  <a:lnTo>
                    <a:pt x="4592" y="9257"/>
                  </a:lnTo>
                  <a:lnTo>
                    <a:pt x="4910" y="9232"/>
                  </a:lnTo>
                  <a:lnTo>
                    <a:pt x="5642" y="9232"/>
                  </a:lnTo>
                  <a:lnTo>
                    <a:pt x="5960" y="9257"/>
                  </a:lnTo>
                  <a:lnTo>
                    <a:pt x="6106" y="9305"/>
                  </a:lnTo>
                  <a:lnTo>
                    <a:pt x="6253" y="9330"/>
                  </a:lnTo>
                  <a:lnTo>
                    <a:pt x="6400" y="9403"/>
                  </a:lnTo>
                  <a:lnTo>
                    <a:pt x="6546" y="9501"/>
                  </a:lnTo>
                  <a:lnTo>
                    <a:pt x="6864" y="9696"/>
                  </a:lnTo>
                  <a:lnTo>
                    <a:pt x="7206" y="9818"/>
                  </a:lnTo>
                  <a:lnTo>
                    <a:pt x="7572" y="9916"/>
                  </a:lnTo>
                  <a:lnTo>
                    <a:pt x="7938" y="9940"/>
                  </a:lnTo>
                  <a:lnTo>
                    <a:pt x="8207" y="9916"/>
                  </a:lnTo>
                  <a:lnTo>
                    <a:pt x="8451" y="9867"/>
                  </a:lnTo>
                  <a:lnTo>
                    <a:pt x="8695" y="9794"/>
                  </a:lnTo>
                  <a:lnTo>
                    <a:pt x="8940" y="9696"/>
                  </a:lnTo>
                  <a:lnTo>
                    <a:pt x="9184" y="9574"/>
                  </a:lnTo>
                  <a:lnTo>
                    <a:pt x="9404" y="9428"/>
                  </a:lnTo>
                  <a:lnTo>
                    <a:pt x="9599" y="9281"/>
                  </a:lnTo>
                  <a:lnTo>
                    <a:pt x="9770" y="9086"/>
                  </a:lnTo>
                  <a:lnTo>
                    <a:pt x="9941" y="8890"/>
                  </a:lnTo>
                  <a:lnTo>
                    <a:pt x="10112" y="8646"/>
                  </a:lnTo>
                  <a:lnTo>
                    <a:pt x="10234" y="8426"/>
                  </a:lnTo>
                  <a:lnTo>
                    <a:pt x="10332" y="8158"/>
                  </a:lnTo>
                  <a:lnTo>
                    <a:pt x="10429" y="7889"/>
                  </a:lnTo>
                  <a:lnTo>
                    <a:pt x="10503" y="7620"/>
                  </a:lnTo>
                  <a:lnTo>
                    <a:pt x="10527" y="7327"/>
                  </a:lnTo>
                  <a:lnTo>
                    <a:pt x="10551" y="7034"/>
                  </a:lnTo>
                  <a:lnTo>
                    <a:pt x="10527" y="6741"/>
                  </a:lnTo>
                  <a:lnTo>
                    <a:pt x="10478" y="6423"/>
                  </a:lnTo>
                  <a:lnTo>
                    <a:pt x="10405" y="6130"/>
                  </a:lnTo>
                  <a:lnTo>
                    <a:pt x="10307" y="5837"/>
                  </a:lnTo>
                  <a:lnTo>
                    <a:pt x="10185" y="5569"/>
                  </a:lnTo>
                  <a:lnTo>
                    <a:pt x="10039" y="5324"/>
                  </a:lnTo>
                  <a:lnTo>
                    <a:pt x="9843" y="5080"/>
                  </a:lnTo>
                  <a:lnTo>
                    <a:pt x="9648" y="4860"/>
                  </a:lnTo>
                  <a:lnTo>
                    <a:pt x="9233" y="4470"/>
                  </a:lnTo>
                  <a:lnTo>
                    <a:pt x="8817" y="4103"/>
                  </a:lnTo>
                  <a:lnTo>
                    <a:pt x="8646" y="3908"/>
                  </a:lnTo>
                  <a:lnTo>
                    <a:pt x="8451" y="3688"/>
                  </a:lnTo>
                  <a:lnTo>
                    <a:pt x="8305" y="3444"/>
                  </a:lnTo>
                  <a:lnTo>
                    <a:pt x="8158" y="3200"/>
                  </a:lnTo>
                  <a:lnTo>
                    <a:pt x="8060" y="2931"/>
                  </a:lnTo>
                  <a:lnTo>
                    <a:pt x="7963" y="2662"/>
                  </a:lnTo>
                  <a:lnTo>
                    <a:pt x="7816" y="2125"/>
                  </a:lnTo>
                  <a:lnTo>
                    <a:pt x="7743" y="1856"/>
                  </a:lnTo>
                  <a:lnTo>
                    <a:pt x="7645" y="1612"/>
                  </a:lnTo>
                  <a:lnTo>
                    <a:pt x="7523" y="1343"/>
                  </a:lnTo>
                  <a:lnTo>
                    <a:pt x="7376" y="1124"/>
                  </a:lnTo>
                  <a:lnTo>
                    <a:pt x="7181" y="855"/>
                  </a:lnTo>
                  <a:lnTo>
                    <a:pt x="6961" y="635"/>
                  </a:lnTo>
                  <a:lnTo>
                    <a:pt x="6717" y="464"/>
                  </a:lnTo>
                  <a:lnTo>
                    <a:pt x="6448" y="293"/>
                  </a:lnTo>
                  <a:lnTo>
                    <a:pt x="6180" y="171"/>
                  </a:lnTo>
                  <a:lnTo>
                    <a:pt x="5887" y="73"/>
                  </a:lnTo>
                  <a:lnTo>
                    <a:pt x="5594" y="25"/>
                  </a:lnTo>
                  <a:lnTo>
                    <a:pt x="5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44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45"/>
          <p:cNvGrpSpPr/>
          <p:nvPr/>
        </p:nvGrpSpPr>
        <p:grpSpPr>
          <a:xfrm>
            <a:off x="2521052" y="2003783"/>
            <a:ext cx="275939" cy="275987"/>
            <a:chOff x="3706812" y="1035050"/>
            <a:chExt cx="4792662" cy="4787899"/>
          </a:xfrm>
        </p:grpSpPr>
        <p:sp>
          <p:nvSpPr>
            <p:cNvPr id="758" name="Google Shape;758;p45"/>
            <p:cNvSpPr/>
            <p:nvPr/>
          </p:nvSpPr>
          <p:spPr>
            <a:xfrm>
              <a:off x="5913437" y="4054475"/>
              <a:ext cx="2273299" cy="1746250"/>
            </a:xfrm>
            <a:custGeom>
              <a:rect b="b" l="l" r="r" t="t"/>
              <a:pathLst>
                <a:path extrusionOk="0" h="397" w="517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45"/>
            <p:cNvSpPr/>
            <p:nvPr/>
          </p:nvSpPr>
          <p:spPr>
            <a:xfrm>
              <a:off x="4137025" y="4141787"/>
              <a:ext cx="2019301" cy="1681162"/>
            </a:xfrm>
            <a:custGeom>
              <a:rect b="b" l="l" r="r" t="t"/>
              <a:pathLst>
                <a:path extrusionOk="0" h="382" w="459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45"/>
            <p:cNvSpPr/>
            <p:nvPr/>
          </p:nvSpPr>
          <p:spPr>
            <a:xfrm>
              <a:off x="4014787" y="1057275"/>
              <a:ext cx="2276475" cy="1747837"/>
            </a:xfrm>
            <a:custGeom>
              <a:rect b="b" l="l" r="r" t="t"/>
              <a:pathLst>
                <a:path extrusionOk="0" h="397" w="518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45"/>
            <p:cNvSpPr/>
            <p:nvPr/>
          </p:nvSpPr>
          <p:spPr>
            <a:xfrm>
              <a:off x="3706812" y="2355850"/>
              <a:ext cx="1323975" cy="2309812"/>
            </a:xfrm>
            <a:custGeom>
              <a:rect b="b" l="l" r="r" t="t"/>
              <a:pathLst>
                <a:path extrusionOk="0" h="525" w="301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45"/>
            <p:cNvSpPr/>
            <p:nvPr/>
          </p:nvSpPr>
          <p:spPr>
            <a:xfrm>
              <a:off x="7170737" y="2192337"/>
              <a:ext cx="1328737" cy="2314575"/>
            </a:xfrm>
            <a:custGeom>
              <a:rect b="b" l="l" r="r" t="t"/>
              <a:pathLst>
                <a:path extrusionOk="0" h="526" w="302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45"/>
            <p:cNvSpPr/>
            <p:nvPr/>
          </p:nvSpPr>
          <p:spPr>
            <a:xfrm>
              <a:off x="6045200" y="1035050"/>
              <a:ext cx="2019301" cy="1685925"/>
            </a:xfrm>
            <a:custGeom>
              <a:rect b="b" l="l" r="r" t="t"/>
              <a:pathLst>
                <a:path extrusionOk="0" h="383" w="459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4" name="Google Shape;764;p45"/>
          <p:cNvGrpSpPr/>
          <p:nvPr/>
        </p:nvGrpSpPr>
        <p:grpSpPr>
          <a:xfrm>
            <a:off x="1344291" y="2003823"/>
            <a:ext cx="274437" cy="275838"/>
            <a:chOff x="1400175" y="1220787"/>
            <a:chExt cx="4473575" cy="4476751"/>
          </a:xfrm>
        </p:grpSpPr>
        <p:sp>
          <p:nvSpPr>
            <p:cNvPr id="765" name="Google Shape;765;p45"/>
            <p:cNvSpPr/>
            <p:nvPr/>
          </p:nvSpPr>
          <p:spPr>
            <a:xfrm>
              <a:off x="1400175" y="3135312"/>
              <a:ext cx="2132011" cy="2562226"/>
            </a:xfrm>
            <a:custGeom>
              <a:rect b="b" l="l" r="r" t="t"/>
              <a:pathLst>
                <a:path extrusionOk="0" h="574" w="478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45"/>
            <p:cNvSpPr/>
            <p:nvPr/>
          </p:nvSpPr>
          <p:spPr>
            <a:xfrm>
              <a:off x="3314700" y="3563937"/>
              <a:ext cx="2559050" cy="2133600"/>
            </a:xfrm>
            <a:custGeom>
              <a:rect b="b" l="l" r="r" t="t"/>
              <a:pathLst>
                <a:path extrusionOk="0" h="478" w="574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45"/>
            <p:cNvSpPr/>
            <p:nvPr/>
          </p:nvSpPr>
          <p:spPr>
            <a:xfrm>
              <a:off x="3741737" y="1223962"/>
              <a:ext cx="2132011" cy="2559050"/>
            </a:xfrm>
            <a:custGeom>
              <a:rect b="b" l="l" r="r" t="t"/>
              <a:pathLst>
                <a:path extrusionOk="0" h="573" w="478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45"/>
            <p:cNvSpPr/>
            <p:nvPr/>
          </p:nvSpPr>
          <p:spPr>
            <a:xfrm>
              <a:off x="1400175" y="1220787"/>
              <a:ext cx="2560637" cy="2133600"/>
            </a:xfrm>
            <a:custGeom>
              <a:rect b="b" l="l" r="r" t="t"/>
              <a:pathLst>
                <a:path extrusionOk="0" h="478" w="574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45"/>
          <p:cNvGrpSpPr/>
          <p:nvPr/>
        </p:nvGrpSpPr>
        <p:grpSpPr>
          <a:xfrm>
            <a:off x="754538" y="2003878"/>
            <a:ext cx="276403" cy="275990"/>
            <a:chOff x="1649412" y="927100"/>
            <a:chExt cx="5011737" cy="5016500"/>
          </a:xfrm>
        </p:grpSpPr>
        <p:sp>
          <p:nvSpPr>
            <p:cNvPr id="770" name="Google Shape;770;p45"/>
            <p:cNvSpPr/>
            <p:nvPr/>
          </p:nvSpPr>
          <p:spPr>
            <a:xfrm>
              <a:off x="2008187" y="4025900"/>
              <a:ext cx="4252913" cy="1917700"/>
            </a:xfrm>
            <a:custGeom>
              <a:rect b="b" l="l" r="r" t="t"/>
              <a:pathLst>
                <a:path extrusionOk="0" h="450" w="999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5"/>
            <p:cNvSpPr/>
            <p:nvPr/>
          </p:nvSpPr>
          <p:spPr>
            <a:xfrm>
              <a:off x="4271962" y="931862"/>
              <a:ext cx="2389187" cy="3724276"/>
            </a:xfrm>
            <a:custGeom>
              <a:rect b="b" l="l" r="r" t="t"/>
              <a:pathLst>
                <a:path extrusionOk="0" h="874" w="561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45"/>
            <p:cNvSpPr/>
            <p:nvPr/>
          </p:nvSpPr>
          <p:spPr>
            <a:xfrm>
              <a:off x="1649412" y="927100"/>
              <a:ext cx="2870200" cy="3652836"/>
            </a:xfrm>
            <a:custGeom>
              <a:rect b="b" l="l" r="r" t="t"/>
              <a:pathLst>
                <a:path extrusionOk="0" h="857" w="674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73;p45"/>
          <p:cNvGrpSpPr/>
          <p:nvPr/>
        </p:nvGrpSpPr>
        <p:grpSpPr>
          <a:xfrm>
            <a:off x="1932099" y="2004093"/>
            <a:ext cx="275553" cy="275810"/>
            <a:chOff x="1301750" y="920750"/>
            <a:chExt cx="5095875" cy="5100637"/>
          </a:xfrm>
        </p:grpSpPr>
        <p:sp>
          <p:nvSpPr>
            <p:cNvPr id="774" name="Google Shape;774;p45"/>
            <p:cNvSpPr/>
            <p:nvPr/>
          </p:nvSpPr>
          <p:spPr>
            <a:xfrm>
              <a:off x="1301750" y="2546350"/>
              <a:ext cx="1801812" cy="2917825"/>
            </a:xfrm>
            <a:custGeom>
              <a:rect b="b" l="l" r="r" t="t"/>
              <a:pathLst>
                <a:path extrusionOk="0" h="655" w="405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5"/>
            <p:cNvSpPr/>
            <p:nvPr/>
          </p:nvSpPr>
          <p:spPr>
            <a:xfrm>
              <a:off x="2387600" y="4403725"/>
              <a:ext cx="2865436" cy="1617662"/>
            </a:xfrm>
            <a:custGeom>
              <a:rect b="b" l="l" r="r" t="t"/>
              <a:pathLst>
                <a:path extrusionOk="0" h="363" w="644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5"/>
            <p:cNvSpPr/>
            <p:nvPr/>
          </p:nvSpPr>
          <p:spPr>
            <a:xfrm>
              <a:off x="4546600" y="2790825"/>
              <a:ext cx="1851025" cy="2717800"/>
            </a:xfrm>
            <a:custGeom>
              <a:rect b="b" l="l" r="r" t="t"/>
              <a:pathLst>
                <a:path extrusionOk="0" h="610" w="416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45"/>
            <p:cNvSpPr/>
            <p:nvPr/>
          </p:nvSpPr>
          <p:spPr>
            <a:xfrm>
              <a:off x="3962400" y="925512"/>
              <a:ext cx="2297112" cy="2333625"/>
            </a:xfrm>
            <a:custGeom>
              <a:rect b="b" l="l" r="r" t="t"/>
              <a:pathLst>
                <a:path extrusionOk="0" h="524" w="516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45"/>
            <p:cNvSpPr/>
            <p:nvPr/>
          </p:nvSpPr>
          <p:spPr>
            <a:xfrm>
              <a:off x="1466850" y="920750"/>
              <a:ext cx="2759074" cy="2097087"/>
            </a:xfrm>
            <a:custGeom>
              <a:rect b="b" l="l" r="r" t="t"/>
              <a:pathLst>
                <a:path extrusionOk="0" h="471" w="62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9" name="Google Shape;779;p45"/>
          <p:cNvGrpSpPr/>
          <p:nvPr/>
        </p:nvGrpSpPr>
        <p:grpSpPr>
          <a:xfrm>
            <a:off x="3700762" y="2003911"/>
            <a:ext cx="275986" cy="275967"/>
            <a:chOff x="5732756" y="2682276"/>
            <a:chExt cx="719906" cy="719856"/>
          </a:xfrm>
        </p:grpSpPr>
        <p:sp>
          <p:nvSpPr>
            <p:cNvPr id="780" name="Google Shape;780;p45"/>
            <p:cNvSpPr/>
            <p:nvPr/>
          </p:nvSpPr>
          <p:spPr>
            <a:xfrm>
              <a:off x="5732756" y="2682276"/>
              <a:ext cx="400276" cy="538927"/>
            </a:xfrm>
            <a:custGeom>
              <a:rect b="b" l="l" r="r" t="t"/>
              <a:pathLst>
                <a:path extrusionOk="0" h="902" w="67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45"/>
            <p:cNvSpPr/>
            <p:nvPr/>
          </p:nvSpPr>
          <p:spPr>
            <a:xfrm>
              <a:off x="6094186" y="2682276"/>
              <a:ext cx="358476" cy="531209"/>
            </a:xfrm>
            <a:custGeom>
              <a:rect b="b" l="l" r="r" t="t"/>
              <a:pathLst>
                <a:path extrusionOk="0" h="889" w="60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45"/>
            <p:cNvSpPr/>
            <p:nvPr/>
          </p:nvSpPr>
          <p:spPr>
            <a:xfrm>
              <a:off x="5787732" y="3124950"/>
              <a:ext cx="616090" cy="277182"/>
            </a:xfrm>
            <a:custGeom>
              <a:rect b="b" l="l" r="r" t="t"/>
              <a:pathLst>
                <a:path extrusionOk="0" h="464" w="1031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45"/>
          <p:cNvGrpSpPr/>
          <p:nvPr/>
        </p:nvGrpSpPr>
        <p:grpSpPr>
          <a:xfrm>
            <a:off x="4290587" y="2003906"/>
            <a:ext cx="275990" cy="275975"/>
            <a:chOff x="6768809" y="2682265"/>
            <a:chExt cx="719915" cy="719878"/>
          </a:xfrm>
        </p:grpSpPr>
        <p:sp>
          <p:nvSpPr>
            <p:cNvPr id="784" name="Google Shape;784;p45"/>
            <p:cNvSpPr/>
            <p:nvPr/>
          </p:nvSpPr>
          <p:spPr>
            <a:xfrm>
              <a:off x="6768809" y="2682954"/>
              <a:ext cx="400157" cy="358101"/>
            </a:xfrm>
            <a:custGeom>
              <a:rect b="b" l="l" r="r" t="t"/>
              <a:pathLst>
                <a:path extrusionOk="0" h="571" w="638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45"/>
            <p:cNvSpPr/>
            <p:nvPr/>
          </p:nvSpPr>
          <p:spPr>
            <a:xfrm>
              <a:off x="6768809" y="3002032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45"/>
            <p:cNvSpPr/>
            <p:nvPr/>
          </p:nvSpPr>
          <p:spPr>
            <a:xfrm>
              <a:off x="7129915" y="2682265"/>
              <a:ext cx="358808" cy="400111"/>
            </a:xfrm>
            <a:custGeom>
              <a:rect b="b" l="l" r="r" t="t"/>
              <a:pathLst>
                <a:path extrusionOk="0" h="638" w="572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45"/>
            <p:cNvSpPr/>
            <p:nvPr/>
          </p:nvSpPr>
          <p:spPr>
            <a:xfrm>
              <a:off x="7088567" y="3043581"/>
              <a:ext cx="400157" cy="358561"/>
            </a:xfrm>
            <a:custGeom>
              <a:rect b="b" l="l" r="r" t="t"/>
              <a:pathLst>
                <a:path extrusionOk="0" h="572" w="638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8" name="Google Shape;788;p45"/>
          <p:cNvGrpSpPr/>
          <p:nvPr/>
        </p:nvGrpSpPr>
        <p:grpSpPr>
          <a:xfrm>
            <a:off x="4880416" y="2003933"/>
            <a:ext cx="276067" cy="275938"/>
            <a:chOff x="7804870" y="2682313"/>
            <a:chExt cx="720119" cy="719781"/>
          </a:xfrm>
        </p:grpSpPr>
        <p:sp>
          <p:nvSpPr>
            <p:cNvPr id="789" name="Google Shape;789;p45"/>
            <p:cNvSpPr/>
            <p:nvPr/>
          </p:nvSpPr>
          <p:spPr>
            <a:xfrm>
              <a:off x="7804870" y="2922841"/>
              <a:ext cx="256443" cy="407568"/>
            </a:xfrm>
            <a:custGeom>
              <a:rect b="b" l="l" r="r" t="t"/>
              <a:pathLst>
                <a:path extrusionOk="0" h="598" w="376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45"/>
            <p:cNvSpPr/>
            <p:nvPr/>
          </p:nvSpPr>
          <p:spPr>
            <a:xfrm>
              <a:off x="7823833" y="2682313"/>
              <a:ext cx="377215" cy="304549"/>
            </a:xfrm>
            <a:custGeom>
              <a:rect b="b" l="l" r="r" t="t"/>
              <a:pathLst>
                <a:path extrusionOk="0" h="447" w="553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45"/>
            <p:cNvSpPr/>
            <p:nvPr/>
          </p:nvSpPr>
          <p:spPr>
            <a:xfrm>
              <a:off x="8277575" y="2932985"/>
              <a:ext cx="247414" cy="390661"/>
            </a:xfrm>
            <a:custGeom>
              <a:rect b="b" l="l" r="r" t="t"/>
              <a:pathLst>
                <a:path extrusionOk="0" h="573" w="363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45"/>
            <p:cNvSpPr/>
            <p:nvPr/>
          </p:nvSpPr>
          <p:spPr>
            <a:xfrm>
              <a:off x="8166284" y="2682313"/>
              <a:ext cx="336357" cy="315595"/>
            </a:xfrm>
            <a:custGeom>
              <a:rect b="b" l="l" r="r" t="t"/>
              <a:pathLst>
                <a:path extrusionOk="0" h="463" w="493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45"/>
            <p:cNvSpPr/>
            <p:nvPr/>
          </p:nvSpPr>
          <p:spPr>
            <a:xfrm>
              <a:off x="7965147" y="3183207"/>
              <a:ext cx="408594" cy="218887"/>
            </a:xfrm>
            <a:custGeom>
              <a:rect b="b" l="l" r="r" t="t"/>
              <a:pathLst>
                <a:path extrusionOk="0" h="321" w="599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4" name="Google Shape;794;p45"/>
          <p:cNvGrpSpPr/>
          <p:nvPr/>
        </p:nvGrpSpPr>
        <p:grpSpPr>
          <a:xfrm>
            <a:off x="5470362" y="2003721"/>
            <a:ext cx="276402" cy="276224"/>
            <a:chOff x="8841135" y="2681940"/>
            <a:chExt cx="720991" cy="720527"/>
          </a:xfrm>
        </p:grpSpPr>
        <p:sp>
          <p:nvSpPr>
            <p:cNvPr id="795" name="Google Shape;795;p45"/>
            <p:cNvSpPr/>
            <p:nvPr/>
          </p:nvSpPr>
          <p:spPr>
            <a:xfrm>
              <a:off x="8841135" y="2874744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45"/>
            <p:cNvSpPr/>
            <p:nvPr/>
          </p:nvSpPr>
          <p:spPr>
            <a:xfrm>
              <a:off x="8899694" y="3138374"/>
              <a:ext cx="304599" cy="264093"/>
            </a:xfrm>
            <a:custGeom>
              <a:rect b="b" l="l" r="r" t="t"/>
              <a:pathLst>
                <a:path extrusionOk="0" h="391" w="451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45"/>
            <p:cNvSpPr/>
            <p:nvPr/>
          </p:nvSpPr>
          <p:spPr>
            <a:xfrm>
              <a:off x="8889742" y="2681940"/>
              <a:ext cx="344871" cy="273814"/>
            </a:xfrm>
            <a:custGeom>
              <a:rect b="b" l="l" r="r" t="t"/>
              <a:pathLst>
                <a:path extrusionOk="0" h="405" w="511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45"/>
            <p:cNvSpPr/>
            <p:nvPr/>
          </p:nvSpPr>
          <p:spPr>
            <a:xfrm>
              <a:off x="9198969" y="2681940"/>
              <a:ext cx="304599" cy="264325"/>
            </a:xfrm>
            <a:custGeom>
              <a:rect b="b" l="l" r="r" t="t"/>
              <a:pathLst>
                <a:path extrusionOk="0" h="391" w="451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45"/>
            <p:cNvSpPr/>
            <p:nvPr/>
          </p:nvSpPr>
          <p:spPr>
            <a:xfrm>
              <a:off x="9351499" y="2861088"/>
              <a:ext cx="210627" cy="348807"/>
            </a:xfrm>
            <a:custGeom>
              <a:rect b="b" l="l" r="r" t="t"/>
              <a:pathLst>
                <a:path extrusionOk="0" h="516" w="312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45"/>
            <p:cNvSpPr/>
            <p:nvPr/>
          </p:nvSpPr>
          <p:spPr>
            <a:xfrm>
              <a:off x="9168648" y="3128885"/>
              <a:ext cx="344871" cy="273120"/>
            </a:xfrm>
            <a:custGeom>
              <a:rect b="b" l="l" r="r" t="t"/>
              <a:pathLst>
                <a:path extrusionOk="0" h="404" w="511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45"/>
          <p:cNvGrpSpPr/>
          <p:nvPr/>
        </p:nvGrpSpPr>
        <p:grpSpPr>
          <a:xfrm>
            <a:off x="3110394" y="2003696"/>
            <a:ext cx="275677" cy="275677"/>
            <a:chOff x="4103687" y="1439862"/>
            <a:chExt cx="3986212" cy="3986211"/>
          </a:xfrm>
        </p:grpSpPr>
        <p:sp>
          <p:nvSpPr>
            <p:cNvPr id="802" name="Google Shape;802;p45"/>
            <p:cNvSpPr/>
            <p:nvPr/>
          </p:nvSpPr>
          <p:spPr>
            <a:xfrm>
              <a:off x="4103687" y="1439862"/>
              <a:ext cx="2254250" cy="3986211"/>
            </a:xfrm>
            <a:custGeom>
              <a:rect b="b" l="l" r="r" t="t"/>
              <a:pathLst>
                <a:path extrusionOk="0" h="887" w="502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45"/>
            <p:cNvSpPr/>
            <p:nvPr/>
          </p:nvSpPr>
          <p:spPr>
            <a:xfrm>
              <a:off x="5837237" y="1439862"/>
              <a:ext cx="2252662" cy="3986211"/>
            </a:xfrm>
            <a:custGeom>
              <a:rect b="b" l="l" r="r" t="t"/>
              <a:pathLst>
                <a:path extrusionOk="0" h="887" w="502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4" name="Google Shape;804;p45"/>
          <p:cNvGrpSpPr/>
          <p:nvPr/>
        </p:nvGrpSpPr>
        <p:grpSpPr>
          <a:xfrm>
            <a:off x="6060805" y="2003938"/>
            <a:ext cx="276098" cy="275932"/>
            <a:chOff x="9878272" y="2682320"/>
            <a:chExt cx="720199" cy="719767"/>
          </a:xfrm>
        </p:grpSpPr>
        <p:sp>
          <p:nvSpPr>
            <p:cNvPr id="805" name="Google Shape;805;p45"/>
            <p:cNvSpPr/>
            <p:nvPr/>
          </p:nvSpPr>
          <p:spPr>
            <a:xfrm>
              <a:off x="10056560" y="2963533"/>
              <a:ext cx="541911" cy="438554"/>
            </a:xfrm>
            <a:custGeom>
              <a:rect b="b" l="l" r="r" t="t"/>
              <a:pathLst>
                <a:path extrusionOk="0" h="697" w="861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45"/>
            <p:cNvSpPr/>
            <p:nvPr/>
          </p:nvSpPr>
          <p:spPr>
            <a:xfrm>
              <a:off x="9878272" y="2791266"/>
              <a:ext cx="459066" cy="594405"/>
            </a:xfrm>
            <a:custGeom>
              <a:rect b="b" l="l" r="r" t="t"/>
              <a:pathLst>
                <a:path extrusionOk="0" h="945" w="729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45"/>
            <p:cNvSpPr/>
            <p:nvPr/>
          </p:nvSpPr>
          <p:spPr>
            <a:xfrm>
              <a:off x="9994853" y="2682320"/>
              <a:ext cx="583546" cy="500170"/>
            </a:xfrm>
            <a:custGeom>
              <a:rect b="b" l="l" r="r" t="t"/>
              <a:pathLst>
                <a:path extrusionOk="0" h="795" w="927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8" name="Google Shape;808;p45"/>
          <p:cNvGrpSpPr/>
          <p:nvPr/>
        </p:nvGrpSpPr>
        <p:grpSpPr>
          <a:xfrm>
            <a:off x="6650796" y="2003861"/>
            <a:ext cx="276035" cy="276035"/>
            <a:chOff x="10914618" y="2682187"/>
            <a:chExt cx="720032" cy="720034"/>
          </a:xfrm>
        </p:grpSpPr>
        <p:sp>
          <p:nvSpPr>
            <p:cNvPr id="809" name="Google Shape;809;p45"/>
            <p:cNvSpPr/>
            <p:nvPr/>
          </p:nvSpPr>
          <p:spPr>
            <a:xfrm>
              <a:off x="11401733" y="2955582"/>
              <a:ext cx="229448" cy="412406"/>
            </a:xfrm>
            <a:custGeom>
              <a:rect b="b" l="l" r="r" t="t"/>
              <a:pathLst>
                <a:path extrusionOk="0" h="602" w="335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45"/>
            <p:cNvSpPr/>
            <p:nvPr/>
          </p:nvSpPr>
          <p:spPr>
            <a:xfrm>
              <a:off x="10914618" y="3012482"/>
              <a:ext cx="370771" cy="315723"/>
            </a:xfrm>
            <a:custGeom>
              <a:rect b="b" l="l" r="r" t="t"/>
              <a:pathLst>
                <a:path extrusionOk="0" h="461" w="542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45"/>
            <p:cNvSpPr/>
            <p:nvPr/>
          </p:nvSpPr>
          <p:spPr>
            <a:xfrm>
              <a:off x="11136202" y="2682187"/>
              <a:ext cx="343016" cy="292593"/>
            </a:xfrm>
            <a:custGeom>
              <a:rect b="b" l="l" r="r" t="t"/>
              <a:pathLst>
                <a:path extrusionOk="0" h="427" w="501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45"/>
            <p:cNvSpPr/>
            <p:nvPr/>
          </p:nvSpPr>
          <p:spPr>
            <a:xfrm>
              <a:off x="10917856" y="2716419"/>
              <a:ext cx="230142" cy="411712"/>
            </a:xfrm>
            <a:custGeom>
              <a:rect b="b" l="l" r="r" t="t"/>
              <a:pathLst>
                <a:path extrusionOk="0" h="601" w="336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45"/>
            <p:cNvSpPr/>
            <p:nvPr/>
          </p:nvSpPr>
          <p:spPr>
            <a:xfrm>
              <a:off x="11069819" y="3108934"/>
              <a:ext cx="343016" cy="293287"/>
            </a:xfrm>
            <a:custGeom>
              <a:rect b="b" l="l" r="r" t="t"/>
              <a:pathLst>
                <a:path extrusionOk="0" h="428" w="501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45"/>
            <p:cNvSpPr/>
            <p:nvPr/>
          </p:nvSpPr>
          <p:spPr>
            <a:xfrm>
              <a:off x="11263647" y="2756203"/>
              <a:ext cx="371003" cy="315723"/>
            </a:xfrm>
            <a:custGeom>
              <a:rect b="b" l="l" r="r" t="t"/>
              <a:pathLst>
                <a:path extrusionOk="0" h="461" w="542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5" name="Google Shape;815;p45"/>
          <p:cNvGrpSpPr/>
          <p:nvPr/>
        </p:nvGrpSpPr>
        <p:grpSpPr>
          <a:xfrm>
            <a:off x="1338115" y="1353443"/>
            <a:ext cx="223900" cy="276106"/>
            <a:chOff x="1582665" y="1011072"/>
            <a:chExt cx="584040" cy="720221"/>
          </a:xfrm>
        </p:grpSpPr>
        <p:sp>
          <p:nvSpPr>
            <p:cNvPr id="816" name="Google Shape;816;p45"/>
            <p:cNvSpPr/>
            <p:nvPr/>
          </p:nvSpPr>
          <p:spPr>
            <a:xfrm>
              <a:off x="1638485" y="1571653"/>
              <a:ext cx="449564" cy="159640"/>
            </a:xfrm>
            <a:custGeom>
              <a:rect b="b" l="l" r="r" t="t"/>
              <a:pathLst>
                <a:path extrusionOk="0" h="273" w="767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45"/>
            <p:cNvSpPr/>
            <p:nvPr/>
          </p:nvSpPr>
          <p:spPr>
            <a:xfrm>
              <a:off x="1590507" y="1435245"/>
              <a:ext cx="515072" cy="136407"/>
            </a:xfrm>
            <a:custGeom>
              <a:rect b="b" l="l" r="r" t="t"/>
              <a:pathLst>
                <a:path extrusionOk="0" h="233" w="879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45"/>
            <p:cNvSpPr/>
            <p:nvPr/>
          </p:nvSpPr>
          <p:spPr>
            <a:xfrm>
              <a:off x="1582665" y="1299068"/>
              <a:ext cx="576890" cy="136177"/>
            </a:xfrm>
            <a:custGeom>
              <a:rect b="b" l="l" r="r" t="t"/>
              <a:pathLst>
                <a:path extrusionOk="0" h="233" w="984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45"/>
            <p:cNvSpPr/>
            <p:nvPr/>
          </p:nvSpPr>
          <p:spPr>
            <a:xfrm>
              <a:off x="1665934" y="1011072"/>
              <a:ext cx="484393" cy="151589"/>
            </a:xfrm>
            <a:custGeom>
              <a:rect b="b" l="l" r="r" t="t"/>
              <a:pathLst>
                <a:path extrusionOk="0" h="259" w="826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45"/>
            <p:cNvSpPr/>
            <p:nvPr/>
          </p:nvSpPr>
          <p:spPr>
            <a:xfrm>
              <a:off x="1639639" y="1162661"/>
              <a:ext cx="527066" cy="136407"/>
            </a:xfrm>
            <a:custGeom>
              <a:rect b="b" l="l" r="r" t="t"/>
              <a:pathLst>
                <a:path extrusionOk="0" h="233" w="899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45"/>
          <p:cNvGrpSpPr/>
          <p:nvPr/>
        </p:nvGrpSpPr>
        <p:grpSpPr>
          <a:xfrm>
            <a:off x="1891213" y="1353461"/>
            <a:ext cx="235023" cy="276093"/>
            <a:chOff x="2554206" y="1011105"/>
            <a:chExt cx="613055" cy="720187"/>
          </a:xfrm>
        </p:grpSpPr>
        <p:sp>
          <p:nvSpPr>
            <p:cNvPr id="822" name="Google Shape;822;p45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rect b="b" l="l" r="r" t="t"/>
              <a:pathLst>
                <a:path extrusionOk="0" h="771" w="885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45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rect b="b" l="l" r="r" t="t"/>
              <a:pathLst>
                <a:path extrusionOk="0" h="1130" w="654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45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rect b="b" l="l" r="r" t="t"/>
              <a:pathLst>
                <a:path extrusionOk="0" h="712" w="704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5" name="Google Shape;825;p45"/>
          <p:cNvGrpSpPr/>
          <p:nvPr/>
        </p:nvGrpSpPr>
        <p:grpSpPr>
          <a:xfrm>
            <a:off x="6074212" y="1311467"/>
            <a:ext cx="285327" cy="304372"/>
            <a:chOff x="9901824" y="937343"/>
            <a:chExt cx="744273" cy="793950"/>
          </a:xfrm>
        </p:grpSpPr>
        <p:grpSp>
          <p:nvGrpSpPr>
            <p:cNvPr id="826" name="Google Shape;826;p45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827" name="Google Shape;827;p45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45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45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45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45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45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45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45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45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45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37" name="Google Shape;837;p45"/>
            <p:cNvSpPr/>
            <p:nvPr/>
          </p:nvSpPr>
          <p:spPr>
            <a:xfrm>
              <a:off x="10047751" y="1220548"/>
              <a:ext cx="217117" cy="205362"/>
            </a:xfrm>
            <a:custGeom>
              <a:rect b="b" l="l" r="r" t="t"/>
              <a:pathLst>
                <a:path extrusionOk="0" h="359" w="38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45"/>
            <p:cNvSpPr/>
            <p:nvPr/>
          </p:nvSpPr>
          <p:spPr>
            <a:xfrm>
              <a:off x="10063053" y="1080830"/>
              <a:ext cx="205806" cy="250604"/>
            </a:xfrm>
            <a:custGeom>
              <a:rect b="b" l="l" r="r" t="t"/>
              <a:pathLst>
                <a:path extrusionOk="0" h="438" w="36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45"/>
            <p:cNvSpPr/>
            <p:nvPr/>
          </p:nvSpPr>
          <p:spPr>
            <a:xfrm>
              <a:off x="10276400" y="1080830"/>
              <a:ext cx="208024" cy="250604"/>
            </a:xfrm>
            <a:custGeom>
              <a:rect b="b" l="l" r="r" t="t"/>
              <a:pathLst>
                <a:path extrusionOk="0" h="438" w="364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45"/>
            <p:cNvSpPr/>
            <p:nvPr/>
          </p:nvSpPr>
          <p:spPr>
            <a:xfrm>
              <a:off x="10280392" y="1218773"/>
              <a:ext cx="219334" cy="208689"/>
            </a:xfrm>
            <a:custGeom>
              <a:rect b="b" l="l" r="r" t="t"/>
              <a:pathLst>
                <a:path extrusionOk="0" h="365" w="384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45"/>
            <p:cNvSpPr/>
            <p:nvPr/>
          </p:nvSpPr>
          <p:spPr>
            <a:xfrm>
              <a:off x="10116279" y="1345184"/>
              <a:ext cx="152580" cy="267681"/>
            </a:xfrm>
            <a:custGeom>
              <a:rect b="b" l="l" r="r" t="t"/>
              <a:pathLst>
                <a:path extrusionOk="0" h="468" w="267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45"/>
            <p:cNvSpPr/>
            <p:nvPr/>
          </p:nvSpPr>
          <p:spPr>
            <a:xfrm>
              <a:off x="10276400" y="1345184"/>
              <a:ext cx="154798" cy="267681"/>
            </a:xfrm>
            <a:custGeom>
              <a:rect b="b" l="l" r="r" t="t"/>
              <a:pathLst>
                <a:path extrusionOk="0" h="468" w="271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45"/>
          <p:cNvGrpSpPr/>
          <p:nvPr/>
        </p:nvGrpSpPr>
        <p:grpSpPr>
          <a:xfrm>
            <a:off x="2460830" y="1353615"/>
            <a:ext cx="229069" cy="275990"/>
            <a:chOff x="3554761" y="1011374"/>
            <a:chExt cx="597526" cy="719918"/>
          </a:xfrm>
        </p:grpSpPr>
        <p:sp>
          <p:nvSpPr>
            <p:cNvPr id="844" name="Google Shape;844;p45"/>
            <p:cNvSpPr/>
            <p:nvPr/>
          </p:nvSpPr>
          <p:spPr>
            <a:xfrm>
              <a:off x="3615879" y="1376596"/>
              <a:ext cx="441685" cy="354696"/>
            </a:xfrm>
            <a:custGeom>
              <a:rect b="b" l="l" r="r" t="t"/>
              <a:pathLst>
                <a:path extrusionOk="0" h="638" w="797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45"/>
            <p:cNvSpPr/>
            <p:nvPr/>
          </p:nvSpPr>
          <p:spPr>
            <a:xfrm>
              <a:off x="3554761" y="1164199"/>
              <a:ext cx="288366" cy="430478"/>
            </a:xfrm>
            <a:custGeom>
              <a:rect b="b" l="l" r="r" t="t"/>
              <a:pathLst>
                <a:path extrusionOk="0" h="774" w="52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45"/>
            <p:cNvSpPr/>
            <p:nvPr/>
          </p:nvSpPr>
          <p:spPr>
            <a:xfrm>
              <a:off x="3860350" y="1126940"/>
              <a:ext cx="291937" cy="427110"/>
            </a:xfrm>
            <a:custGeom>
              <a:rect b="b" l="l" r="r" t="t"/>
              <a:pathLst>
                <a:path extrusionOk="0" h="768" w="527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3644023" y="1011374"/>
              <a:ext cx="449665" cy="347961"/>
            </a:xfrm>
            <a:custGeom>
              <a:rect b="b" l="l" r="r" t="t"/>
              <a:pathLst>
                <a:path extrusionOk="0" h="626" w="811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8" name="Google Shape;848;p45"/>
          <p:cNvGrpSpPr/>
          <p:nvPr/>
        </p:nvGrpSpPr>
        <p:grpSpPr>
          <a:xfrm>
            <a:off x="3021604" y="1353419"/>
            <a:ext cx="229619" cy="276122"/>
            <a:chOff x="4539787" y="1011032"/>
            <a:chExt cx="598957" cy="720261"/>
          </a:xfrm>
        </p:grpSpPr>
        <p:sp>
          <p:nvSpPr>
            <p:cNvPr id="849" name="Google Shape;849;p45"/>
            <p:cNvSpPr/>
            <p:nvPr/>
          </p:nvSpPr>
          <p:spPr>
            <a:xfrm>
              <a:off x="4849480" y="1011032"/>
              <a:ext cx="289264" cy="340491"/>
            </a:xfrm>
            <a:custGeom>
              <a:rect b="b" l="l" r="r" t="t"/>
              <a:pathLst>
                <a:path extrusionOk="0" h="610" w="518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45"/>
            <p:cNvSpPr/>
            <p:nvPr/>
          </p:nvSpPr>
          <p:spPr>
            <a:xfrm>
              <a:off x="4599335" y="1012768"/>
              <a:ext cx="277094" cy="339188"/>
            </a:xfrm>
            <a:custGeom>
              <a:rect b="b" l="l" r="r" t="t"/>
              <a:pathLst>
                <a:path extrusionOk="0" h="608" w="496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45"/>
            <p:cNvSpPr/>
            <p:nvPr/>
          </p:nvSpPr>
          <p:spPr>
            <a:xfrm>
              <a:off x="4539787" y="1276220"/>
              <a:ext cx="295350" cy="349606"/>
            </a:xfrm>
            <a:custGeom>
              <a:rect b="b" l="l" r="r" t="t"/>
              <a:pathLst>
                <a:path extrusionOk="0" h="627" w="529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45"/>
            <p:cNvSpPr/>
            <p:nvPr/>
          </p:nvSpPr>
          <p:spPr>
            <a:xfrm>
              <a:off x="4854479" y="1272314"/>
              <a:ext cx="277529" cy="353078"/>
            </a:xfrm>
            <a:custGeom>
              <a:rect b="b" l="l" r="r" t="t"/>
              <a:pathLst>
                <a:path extrusionOk="0" h="633" w="497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45"/>
            <p:cNvSpPr/>
            <p:nvPr/>
          </p:nvSpPr>
          <p:spPr>
            <a:xfrm>
              <a:off x="4661491" y="1370403"/>
              <a:ext cx="388584" cy="360890"/>
            </a:xfrm>
            <a:custGeom>
              <a:rect b="b" l="l" r="r" t="t"/>
              <a:pathLst>
                <a:path extrusionOk="0" h="647" w="696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4" name="Google Shape;854;p45"/>
          <p:cNvGrpSpPr/>
          <p:nvPr/>
        </p:nvGrpSpPr>
        <p:grpSpPr>
          <a:xfrm>
            <a:off x="3583196" y="1353518"/>
            <a:ext cx="227242" cy="276055"/>
            <a:chOff x="5526246" y="1011207"/>
            <a:chExt cx="592757" cy="720085"/>
          </a:xfrm>
        </p:grpSpPr>
        <p:sp>
          <p:nvSpPr>
            <p:cNvPr id="855" name="Google Shape;855;p45"/>
            <p:cNvSpPr/>
            <p:nvPr/>
          </p:nvSpPr>
          <p:spPr>
            <a:xfrm>
              <a:off x="5632379" y="1011207"/>
              <a:ext cx="311420" cy="340347"/>
            </a:xfrm>
            <a:custGeom>
              <a:rect b="b" l="l" r="r" t="t"/>
              <a:pathLst>
                <a:path extrusionOk="0" h="567" w="518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5835019" y="1041711"/>
              <a:ext cx="283984" cy="330260"/>
            </a:xfrm>
            <a:custGeom>
              <a:rect b="b" l="l" r="r" t="t"/>
              <a:pathLst>
                <a:path extrusionOk="0" h="550" w="473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5837907" y="1326815"/>
              <a:ext cx="260158" cy="268291"/>
            </a:xfrm>
            <a:custGeom>
              <a:rect b="b" l="l" r="r" t="t"/>
              <a:pathLst>
                <a:path extrusionOk="0" h="447" w="433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5725035" y="1379176"/>
              <a:ext cx="304441" cy="352116"/>
            </a:xfrm>
            <a:custGeom>
              <a:rect b="b" l="l" r="r" t="t"/>
              <a:pathLst>
                <a:path extrusionOk="0" h="587" w="507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45"/>
            <p:cNvSpPr/>
            <p:nvPr/>
          </p:nvSpPr>
          <p:spPr>
            <a:xfrm>
              <a:off x="5526246" y="1358760"/>
              <a:ext cx="289521" cy="285105"/>
            </a:xfrm>
            <a:custGeom>
              <a:rect b="b" l="l" r="r" t="t"/>
              <a:pathLst>
                <a:path extrusionOk="0" h="475" w="482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45"/>
            <p:cNvSpPr/>
            <p:nvPr/>
          </p:nvSpPr>
          <p:spPr>
            <a:xfrm>
              <a:off x="5530337" y="1130580"/>
              <a:ext cx="282300" cy="276217"/>
            </a:xfrm>
            <a:custGeom>
              <a:rect b="b" l="l" r="r" t="t"/>
              <a:pathLst>
                <a:path extrusionOk="0" h="460" w="47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1" name="Google Shape;861;p45"/>
          <p:cNvGrpSpPr/>
          <p:nvPr/>
        </p:nvGrpSpPr>
        <p:grpSpPr>
          <a:xfrm>
            <a:off x="782467" y="1353512"/>
            <a:ext cx="225617" cy="276059"/>
            <a:chOff x="606645" y="1011196"/>
            <a:chExt cx="588520" cy="720097"/>
          </a:xfrm>
        </p:grpSpPr>
        <p:sp>
          <p:nvSpPr>
            <p:cNvPr id="862" name="Google Shape;862;p45"/>
            <p:cNvSpPr/>
            <p:nvPr/>
          </p:nvSpPr>
          <p:spPr>
            <a:xfrm>
              <a:off x="659316" y="1517469"/>
              <a:ext cx="456722" cy="213824"/>
            </a:xfrm>
            <a:custGeom>
              <a:rect b="b" l="l" r="r" t="t"/>
              <a:pathLst>
                <a:path extrusionOk="0" h="358" w="763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45"/>
            <p:cNvSpPr/>
            <p:nvPr/>
          </p:nvSpPr>
          <p:spPr>
            <a:xfrm>
              <a:off x="606645" y="1354464"/>
              <a:ext cx="561583" cy="154615"/>
            </a:xfrm>
            <a:custGeom>
              <a:rect b="b" l="l" r="r" t="t"/>
              <a:pathLst>
                <a:path extrusionOk="0" h="259" w="938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45"/>
            <p:cNvSpPr/>
            <p:nvPr/>
          </p:nvSpPr>
          <p:spPr>
            <a:xfrm>
              <a:off x="661721" y="1191460"/>
              <a:ext cx="533444" cy="154135"/>
            </a:xfrm>
            <a:custGeom>
              <a:rect b="b" l="l" r="r" t="t"/>
              <a:pathLst>
                <a:path extrusionOk="0" h="258" w="891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683367" y="1011196"/>
              <a:ext cx="497368" cy="171394"/>
            </a:xfrm>
            <a:custGeom>
              <a:rect b="b" l="l" r="r" t="t"/>
              <a:pathLst>
                <a:path extrusionOk="0" h="287" w="831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45"/>
          <p:cNvGrpSpPr/>
          <p:nvPr/>
        </p:nvGrpSpPr>
        <p:grpSpPr>
          <a:xfrm>
            <a:off x="6718531" y="1353491"/>
            <a:ext cx="184811" cy="276073"/>
            <a:chOff x="11033597" y="1011159"/>
            <a:chExt cx="482075" cy="720133"/>
          </a:xfrm>
        </p:grpSpPr>
        <p:sp>
          <p:nvSpPr>
            <p:cNvPr id="867" name="Google Shape;867;p45"/>
            <p:cNvSpPr/>
            <p:nvPr/>
          </p:nvSpPr>
          <p:spPr>
            <a:xfrm>
              <a:off x="11033597" y="1414369"/>
              <a:ext cx="482075" cy="151349"/>
            </a:xfrm>
            <a:custGeom>
              <a:rect b="b" l="l" r="r" t="t"/>
              <a:pathLst>
                <a:path extrusionOk="0" h="227" w="724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45"/>
            <p:cNvSpPr/>
            <p:nvPr/>
          </p:nvSpPr>
          <p:spPr>
            <a:xfrm>
              <a:off x="11142821" y="1011159"/>
              <a:ext cx="263627" cy="229006"/>
            </a:xfrm>
            <a:custGeom>
              <a:rect b="b" l="l" r="r" t="t"/>
              <a:pathLst>
                <a:path extrusionOk="0" h="343" w="396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45"/>
            <p:cNvSpPr/>
            <p:nvPr/>
          </p:nvSpPr>
          <p:spPr>
            <a:xfrm>
              <a:off x="11052228" y="1576445"/>
              <a:ext cx="444813" cy="154847"/>
            </a:xfrm>
            <a:custGeom>
              <a:rect b="b" l="l" r="r" t="t"/>
              <a:pathLst>
                <a:path extrusionOk="0" h="232" w="668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11051762" y="1251592"/>
              <a:ext cx="446676" cy="151349"/>
            </a:xfrm>
            <a:custGeom>
              <a:rect b="b" l="l" r="r" t="t"/>
              <a:pathLst>
                <a:path extrusionOk="0" h="227" w="671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45"/>
          <p:cNvGrpSpPr/>
          <p:nvPr/>
        </p:nvGrpSpPr>
        <p:grpSpPr>
          <a:xfrm>
            <a:off x="5429894" y="1311467"/>
            <a:ext cx="285327" cy="304372"/>
            <a:chOff x="8770051" y="937343"/>
            <a:chExt cx="744272" cy="793950"/>
          </a:xfrm>
        </p:grpSpPr>
        <p:sp>
          <p:nvSpPr>
            <p:cNvPr id="872" name="Google Shape;872;p45"/>
            <p:cNvSpPr/>
            <p:nvPr/>
          </p:nvSpPr>
          <p:spPr>
            <a:xfrm>
              <a:off x="8968558" y="1402926"/>
              <a:ext cx="348361" cy="98539"/>
            </a:xfrm>
            <a:custGeom>
              <a:rect b="b" l="l" r="r" t="t"/>
              <a:pathLst>
                <a:path extrusionOk="0" h="492696" w="1741804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8960465" y="1079360"/>
              <a:ext cx="362496" cy="102351"/>
            </a:xfrm>
            <a:custGeom>
              <a:rect b="b" l="l" r="r" t="t"/>
              <a:pathLst>
                <a:path extrusionOk="0" h="511754" w="181248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8930121" y="1189758"/>
              <a:ext cx="422643" cy="98539"/>
            </a:xfrm>
            <a:custGeom>
              <a:rect b="b" l="l" r="r" t="t"/>
              <a:pathLst>
                <a:path extrusionOk="0" h="492696" w="2113216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45"/>
            <p:cNvSpPr/>
            <p:nvPr/>
          </p:nvSpPr>
          <p:spPr>
            <a:xfrm>
              <a:off x="8930847" y="1296342"/>
              <a:ext cx="421894" cy="98539"/>
            </a:xfrm>
            <a:custGeom>
              <a:rect b="b" l="l" r="r" t="t"/>
              <a:pathLst>
                <a:path extrusionOk="0" h="492696" w="2109469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9031006" y="1509510"/>
              <a:ext cx="223837" cy="102349"/>
            </a:xfrm>
            <a:custGeom>
              <a:rect b="b" l="l" r="r" t="t"/>
              <a:pathLst>
                <a:path extrusionOk="0" h="511746" w="1119187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7" name="Google Shape;877;p45"/>
            <p:cNvGrpSpPr/>
            <p:nvPr/>
          </p:nvGrpSpPr>
          <p:grpSpPr>
            <a:xfrm>
              <a:off x="8770051" y="937343"/>
              <a:ext cx="744272" cy="793950"/>
              <a:chOff x="6565437" y="1588001"/>
              <a:chExt cx="744272" cy="793950"/>
            </a:xfrm>
          </p:grpSpPr>
          <p:sp>
            <p:nvSpPr>
              <p:cNvPr id="878" name="Google Shape;878;p45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8" name="Google Shape;888;p45"/>
          <p:cNvGrpSpPr/>
          <p:nvPr/>
        </p:nvGrpSpPr>
        <p:grpSpPr>
          <a:xfrm>
            <a:off x="4141257" y="1311467"/>
            <a:ext cx="285327" cy="304372"/>
            <a:chOff x="6506504" y="937343"/>
            <a:chExt cx="744272" cy="793950"/>
          </a:xfrm>
        </p:grpSpPr>
        <p:sp>
          <p:nvSpPr>
            <p:cNvPr id="889" name="Google Shape;889;p45"/>
            <p:cNvSpPr/>
            <p:nvPr/>
          </p:nvSpPr>
          <p:spPr>
            <a:xfrm>
              <a:off x="6666683" y="1079385"/>
              <a:ext cx="422268" cy="171940"/>
            </a:xfrm>
            <a:custGeom>
              <a:rect b="b" l="l" r="r" t="t"/>
              <a:pathLst>
                <a:path extrusionOk="0" h="859701" w="2085276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45"/>
            <p:cNvSpPr/>
            <p:nvPr/>
          </p:nvSpPr>
          <p:spPr>
            <a:xfrm>
              <a:off x="6664423" y="1259933"/>
              <a:ext cx="427985" cy="171450"/>
            </a:xfrm>
            <a:custGeom>
              <a:rect b="b" l="l" r="r" t="t"/>
              <a:pathLst>
                <a:path extrusionOk="0" h="857250" w="2113506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45"/>
            <p:cNvSpPr/>
            <p:nvPr/>
          </p:nvSpPr>
          <p:spPr>
            <a:xfrm>
              <a:off x="6727642" y="1439988"/>
              <a:ext cx="303068" cy="171348"/>
            </a:xfrm>
            <a:custGeom>
              <a:rect b="b" l="l" r="r" t="t"/>
              <a:pathLst>
                <a:path extrusionOk="0" h="856741" w="1496631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2" name="Google Shape;892;p45"/>
            <p:cNvGrpSpPr/>
            <p:nvPr/>
          </p:nvGrpSpPr>
          <p:grpSpPr>
            <a:xfrm>
              <a:off x="6506504" y="937343"/>
              <a:ext cx="744272" cy="793950"/>
              <a:chOff x="6565437" y="1588001"/>
              <a:chExt cx="744272" cy="793950"/>
            </a:xfrm>
          </p:grpSpPr>
          <p:sp>
            <p:nvSpPr>
              <p:cNvPr id="893" name="Google Shape;893;p45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03" name="Google Shape;903;p45"/>
          <p:cNvGrpSpPr/>
          <p:nvPr/>
        </p:nvGrpSpPr>
        <p:grpSpPr>
          <a:xfrm>
            <a:off x="4785575" y="1311467"/>
            <a:ext cx="285327" cy="304372"/>
            <a:chOff x="7638277" y="937343"/>
            <a:chExt cx="744272" cy="793950"/>
          </a:xfrm>
        </p:grpSpPr>
        <p:sp>
          <p:nvSpPr>
            <p:cNvPr id="904" name="Google Shape;904;p45"/>
            <p:cNvSpPr/>
            <p:nvPr/>
          </p:nvSpPr>
          <p:spPr>
            <a:xfrm>
              <a:off x="8012931" y="1079385"/>
              <a:ext cx="217151" cy="253479"/>
            </a:xfrm>
            <a:custGeom>
              <a:rect b="b" l="l" r="r" t="t"/>
              <a:pathLst>
                <a:path extrusionOk="0" h="1267396" w="1085755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45"/>
            <p:cNvSpPr/>
            <p:nvPr/>
          </p:nvSpPr>
          <p:spPr>
            <a:xfrm>
              <a:off x="7789628" y="1079436"/>
              <a:ext cx="214318" cy="253428"/>
            </a:xfrm>
            <a:custGeom>
              <a:rect b="b" l="l" r="r" t="t"/>
              <a:pathLst>
                <a:path extrusionOk="0" h="1267142" w="1071591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45"/>
            <p:cNvSpPr/>
            <p:nvPr/>
          </p:nvSpPr>
          <p:spPr>
            <a:xfrm>
              <a:off x="8012931" y="1341261"/>
              <a:ext cx="202133" cy="270446"/>
            </a:xfrm>
            <a:custGeom>
              <a:rect b="b" l="l" r="r" t="t"/>
              <a:pathLst>
                <a:path extrusionOk="0" h="1352232" w="1010666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45"/>
            <p:cNvSpPr/>
            <p:nvPr/>
          </p:nvSpPr>
          <p:spPr>
            <a:xfrm>
              <a:off x="7804733" y="1341261"/>
              <a:ext cx="199288" cy="270439"/>
            </a:xfrm>
            <a:custGeom>
              <a:rect b="b" l="l" r="r" t="t"/>
              <a:pathLst>
                <a:path extrusionOk="0" h="1352197" w="996442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8" name="Google Shape;908;p45"/>
            <p:cNvGrpSpPr/>
            <p:nvPr/>
          </p:nvGrpSpPr>
          <p:grpSpPr>
            <a:xfrm>
              <a:off x="7638277" y="937343"/>
              <a:ext cx="744272" cy="793950"/>
              <a:chOff x="6565437" y="1588001"/>
              <a:chExt cx="744272" cy="793950"/>
            </a:xfrm>
          </p:grpSpPr>
          <p:sp>
            <p:nvSpPr>
              <p:cNvPr id="909" name="Google Shape;909;p45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rect b="b" l="l" r="r" t="t"/>
                <a:pathLst>
                  <a:path extrusionOk="0" h="132" w="133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rect b="b" l="l" r="r" t="t"/>
                <a:pathLst>
                  <a:path extrusionOk="0" h="132" w="133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rect b="b" l="l" r="r" t="t"/>
                <a:pathLst>
                  <a:path extrusionOk="0" h="131" w="133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rect b="b" l="l" r="r" t="t"/>
                <a:pathLst>
                  <a:path extrusionOk="0" h="21" w="175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rect b="b" l="l" r="r" t="t"/>
                <a:pathLst>
                  <a:path extrusionOk="0" h="131" w="132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rect b="b" l="l" r="r" t="t"/>
                <a:pathLst>
                  <a:path extrusionOk="0" h="175" w="21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rect b="b" l="l" r="r" t="t"/>
                <a:pathLst>
                  <a:path extrusionOk="0" h="45" w="315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rect b="b" l="l" r="r" t="t"/>
                <a:pathLst>
                  <a:path extrusionOk="0" h="45" w="299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rect b="b" l="l" r="r" t="t"/>
                <a:pathLst>
                  <a:path extrusionOk="0" h="45" w="214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9" name="Google Shape;919;p45"/>
          <p:cNvGrpSpPr/>
          <p:nvPr/>
        </p:nvGrpSpPr>
        <p:grpSpPr>
          <a:xfrm>
            <a:off x="2523188" y="3325221"/>
            <a:ext cx="276083" cy="248204"/>
            <a:chOff x="3778727" y="4460423"/>
            <a:chExt cx="720160" cy="647437"/>
          </a:xfrm>
        </p:grpSpPr>
        <p:sp>
          <p:nvSpPr>
            <p:cNvPr id="920" name="Google Shape;920;p45"/>
            <p:cNvSpPr/>
            <p:nvPr/>
          </p:nvSpPr>
          <p:spPr>
            <a:xfrm>
              <a:off x="3957011" y="4902228"/>
              <a:ext cx="364723" cy="110621"/>
            </a:xfrm>
            <a:custGeom>
              <a:rect b="b" l="l" r="r" t="t"/>
              <a:pathLst>
                <a:path extrusionOk="0" h="194" w="64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45"/>
            <p:cNvSpPr/>
            <p:nvPr/>
          </p:nvSpPr>
          <p:spPr>
            <a:xfrm>
              <a:off x="4002092" y="4999728"/>
              <a:ext cx="275015" cy="108132"/>
            </a:xfrm>
            <a:custGeom>
              <a:rect b="b" l="l" r="r" t="t"/>
              <a:pathLst>
                <a:path extrusionOk="0" h="190" w="483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45"/>
            <p:cNvSpPr/>
            <p:nvPr/>
          </p:nvSpPr>
          <p:spPr>
            <a:xfrm>
              <a:off x="3780312" y="4519014"/>
              <a:ext cx="718575" cy="115145"/>
            </a:xfrm>
            <a:custGeom>
              <a:rect b="b" l="l" r="r" t="t"/>
              <a:pathLst>
                <a:path extrusionOk="0" h="202" w="1261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45"/>
            <p:cNvSpPr/>
            <p:nvPr/>
          </p:nvSpPr>
          <p:spPr>
            <a:xfrm>
              <a:off x="3868662" y="4710395"/>
              <a:ext cx="541875" cy="112657"/>
            </a:xfrm>
            <a:custGeom>
              <a:rect b="b" l="l" r="r" t="t"/>
              <a:pathLst>
                <a:path extrusionOk="0" h="198" w="951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45"/>
            <p:cNvSpPr/>
            <p:nvPr/>
          </p:nvSpPr>
          <p:spPr>
            <a:xfrm>
              <a:off x="3824940" y="4614704"/>
              <a:ext cx="629543" cy="114014"/>
            </a:xfrm>
            <a:custGeom>
              <a:rect b="b" l="l" r="r" t="t"/>
              <a:pathLst>
                <a:path extrusionOk="0" h="200" w="1105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45"/>
            <p:cNvSpPr/>
            <p:nvPr/>
          </p:nvSpPr>
          <p:spPr>
            <a:xfrm>
              <a:off x="3912610" y="4806085"/>
              <a:ext cx="453525" cy="112204"/>
            </a:xfrm>
            <a:custGeom>
              <a:rect b="b" l="l" r="r" t="t"/>
              <a:pathLst>
                <a:path extrusionOk="0" h="197" w="796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45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7" name="Google Shape;927;p45"/>
          <p:cNvGrpSpPr/>
          <p:nvPr/>
        </p:nvGrpSpPr>
        <p:grpSpPr>
          <a:xfrm>
            <a:off x="754485" y="3311495"/>
            <a:ext cx="276022" cy="266691"/>
            <a:chOff x="557494" y="4436312"/>
            <a:chExt cx="720000" cy="695660"/>
          </a:xfrm>
        </p:grpSpPr>
        <p:sp>
          <p:nvSpPr>
            <p:cNvPr id="928" name="Google Shape;928;p45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45"/>
            <p:cNvSpPr/>
            <p:nvPr/>
          </p:nvSpPr>
          <p:spPr>
            <a:xfrm>
              <a:off x="651816" y="4730082"/>
              <a:ext cx="533789" cy="218575"/>
            </a:xfrm>
            <a:custGeom>
              <a:rect b="b" l="l" r="r" t="t"/>
              <a:pathLst>
                <a:path extrusionOk="0" h="325" w="791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45"/>
            <p:cNvSpPr/>
            <p:nvPr/>
          </p:nvSpPr>
          <p:spPr>
            <a:xfrm>
              <a:off x="564298" y="4539996"/>
              <a:ext cx="709060" cy="225815"/>
            </a:xfrm>
            <a:custGeom>
              <a:rect b="b" l="l" r="r" t="t"/>
              <a:pathLst>
                <a:path extrusionOk="0" h="336" w="1051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45"/>
            <p:cNvSpPr/>
            <p:nvPr/>
          </p:nvSpPr>
          <p:spPr>
            <a:xfrm>
              <a:off x="739569" y="4921102"/>
              <a:ext cx="357815" cy="210870"/>
            </a:xfrm>
            <a:custGeom>
              <a:rect b="b" l="l" r="r" t="t"/>
              <a:pathLst>
                <a:path extrusionOk="0" h="314" w="53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2" name="Google Shape;932;p45"/>
          <p:cNvGrpSpPr/>
          <p:nvPr/>
        </p:nvGrpSpPr>
        <p:grpSpPr>
          <a:xfrm>
            <a:off x="3702351" y="3304515"/>
            <a:ext cx="276116" cy="276091"/>
            <a:chOff x="5926265" y="4424051"/>
            <a:chExt cx="720247" cy="720181"/>
          </a:xfrm>
        </p:grpSpPr>
        <p:sp>
          <p:nvSpPr>
            <p:cNvPr id="933" name="Google Shape;933;p45"/>
            <p:cNvSpPr/>
            <p:nvPr/>
          </p:nvSpPr>
          <p:spPr>
            <a:xfrm>
              <a:off x="5926265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45"/>
            <p:cNvSpPr/>
            <p:nvPr/>
          </p:nvSpPr>
          <p:spPr>
            <a:xfrm>
              <a:off x="5926265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45"/>
            <p:cNvSpPr/>
            <p:nvPr/>
          </p:nvSpPr>
          <p:spPr>
            <a:xfrm>
              <a:off x="6290862" y="4788612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45"/>
            <p:cNvSpPr/>
            <p:nvPr/>
          </p:nvSpPr>
          <p:spPr>
            <a:xfrm>
              <a:off x="6290862" y="4424051"/>
              <a:ext cx="355650" cy="355620"/>
            </a:xfrm>
            <a:custGeom>
              <a:rect b="b" l="l" r="r" t="t"/>
              <a:pathLst>
                <a:path extrusionOk="0" h="671" w="671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45"/>
          <p:cNvGrpSpPr/>
          <p:nvPr/>
        </p:nvGrpSpPr>
        <p:grpSpPr>
          <a:xfrm>
            <a:off x="1344002" y="3322499"/>
            <a:ext cx="276022" cy="251871"/>
            <a:chOff x="1631150" y="4455641"/>
            <a:chExt cx="720000" cy="657002"/>
          </a:xfrm>
        </p:grpSpPr>
        <p:sp>
          <p:nvSpPr>
            <p:cNvPr id="938" name="Google Shape;938;p45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45"/>
            <p:cNvSpPr/>
            <p:nvPr/>
          </p:nvSpPr>
          <p:spPr>
            <a:xfrm>
              <a:off x="1846141" y="4957304"/>
              <a:ext cx="293050" cy="155339"/>
            </a:xfrm>
            <a:custGeom>
              <a:rect b="b" l="l" r="r" t="t"/>
              <a:pathLst>
                <a:path extrusionOk="0" h="245" w="462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45"/>
            <p:cNvSpPr/>
            <p:nvPr/>
          </p:nvSpPr>
          <p:spPr>
            <a:xfrm>
              <a:off x="1776241" y="4814286"/>
              <a:ext cx="431967" cy="161500"/>
            </a:xfrm>
            <a:custGeom>
              <a:rect b="b" l="l" r="r" t="t"/>
              <a:pathLst>
                <a:path extrusionOk="0" h="255" w="681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45"/>
            <p:cNvSpPr/>
            <p:nvPr/>
          </p:nvSpPr>
          <p:spPr>
            <a:xfrm>
              <a:off x="1639308" y="4531550"/>
              <a:ext cx="706054" cy="169201"/>
            </a:xfrm>
            <a:custGeom>
              <a:rect b="b" l="l" r="r" t="t"/>
              <a:pathLst>
                <a:path extrusionOk="0" h="267" w="1113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45"/>
            <p:cNvSpPr/>
            <p:nvPr/>
          </p:nvSpPr>
          <p:spPr>
            <a:xfrm>
              <a:off x="1708546" y="4674128"/>
              <a:ext cx="567578" cy="164141"/>
            </a:xfrm>
            <a:custGeom>
              <a:rect b="b" l="l" r="r" t="t"/>
              <a:pathLst>
                <a:path extrusionOk="0" h="259" w="895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p45"/>
          <p:cNvGrpSpPr/>
          <p:nvPr/>
        </p:nvGrpSpPr>
        <p:grpSpPr>
          <a:xfrm>
            <a:off x="1933560" y="3321962"/>
            <a:ext cx="276021" cy="252594"/>
            <a:chOff x="2704878" y="4454697"/>
            <a:chExt cx="720000" cy="658890"/>
          </a:xfrm>
        </p:grpSpPr>
        <p:sp>
          <p:nvSpPr>
            <p:cNvPr id="944" name="Google Shape;944;p45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45"/>
            <p:cNvSpPr/>
            <p:nvPr/>
          </p:nvSpPr>
          <p:spPr>
            <a:xfrm>
              <a:off x="2824150" y="4749732"/>
              <a:ext cx="484183" cy="135418"/>
            </a:xfrm>
            <a:custGeom>
              <a:rect b="b" l="l" r="r" t="t"/>
              <a:pathLst>
                <a:path extrusionOk="0" h="205" w="735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45"/>
            <p:cNvSpPr/>
            <p:nvPr/>
          </p:nvSpPr>
          <p:spPr>
            <a:xfrm>
              <a:off x="2939432" y="4986160"/>
              <a:ext cx="253620" cy="127427"/>
            </a:xfrm>
            <a:custGeom>
              <a:rect b="b" l="l" r="r" t="t"/>
              <a:pathLst>
                <a:path extrusionOk="0" h="193" w="385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5"/>
            <p:cNvSpPr/>
            <p:nvPr/>
          </p:nvSpPr>
          <p:spPr>
            <a:xfrm>
              <a:off x="2882012" y="4868057"/>
              <a:ext cx="368237" cy="131423"/>
            </a:xfrm>
            <a:custGeom>
              <a:rect b="b" l="l" r="r" t="t"/>
              <a:pathLst>
                <a:path extrusionOk="0" h="199" w="559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45"/>
            <p:cNvSpPr/>
            <p:nvPr/>
          </p:nvSpPr>
          <p:spPr>
            <a:xfrm>
              <a:off x="2710863" y="4516635"/>
              <a:ext cx="710756" cy="140081"/>
            </a:xfrm>
            <a:custGeom>
              <a:rect b="b" l="l" r="r" t="t"/>
              <a:pathLst>
                <a:path extrusionOk="0" h="212" w="1079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45"/>
            <p:cNvSpPr/>
            <p:nvPr/>
          </p:nvSpPr>
          <p:spPr>
            <a:xfrm>
              <a:off x="2768061" y="4634293"/>
              <a:ext cx="596361" cy="136528"/>
            </a:xfrm>
            <a:custGeom>
              <a:rect b="b" l="l" r="r" t="t"/>
              <a:pathLst>
                <a:path extrusionOk="0" h="207" w="905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0" name="Google Shape;950;p45"/>
          <p:cNvGrpSpPr/>
          <p:nvPr/>
        </p:nvGrpSpPr>
        <p:grpSpPr>
          <a:xfrm>
            <a:off x="3112876" y="3323764"/>
            <a:ext cx="275940" cy="250168"/>
            <a:chOff x="4852681" y="4457861"/>
            <a:chExt cx="719788" cy="652562"/>
          </a:xfrm>
        </p:grpSpPr>
        <p:sp>
          <p:nvSpPr>
            <p:cNvPr id="951" name="Google Shape;951;p45"/>
            <p:cNvSpPr/>
            <p:nvPr/>
          </p:nvSpPr>
          <p:spPr>
            <a:xfrm>
              <a:off x="5209000" y="4739226"/>
              <a:ext cx="363469" cy="371197"/>
            </a:xfrm>
            <a:custGeom>
              <a:rect b="b" l="l" r="r" t="t"/>
              <a:pathLst>
                <a:path extrusionOk="0" h="641" w="629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45"/>
            <p:cNvSpPr/>
            <p:nvPr/>
          </p:nvSpPr>
          <p:spPr>
            <a:xfrm>
              <a:off x="4852681" y="4739226"/>
              <a:ext cx="363265" cy="371197"/>
            </a:xfrm>
            <a:custGeom>
              <a:rect b="b" l="l" r="r" t="t"/>
              <a:pathLst>
                <a:path extrusionOk="0" h="641" w="629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45"/>
            <p:cNvSpPr/>
            <p:nvPr/>
          </p:nvSpPr>
          <p:spPr>
            <a:xfrm>
              <a:off x="5044529" y="4457861"/>
              <a:ext cx="336092" cy="363011"/>
            </a:xfrm>
            <a:custGeom>
              <a:rect b="b" l="l" r="r" t="t"/>
              <a:pathLst>
                <a:path extrusionOk="0" h="627" w="582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4" name="Google Shape;954;p45"/>
          <p:cNvGrpSpPr/>
          <p:nvPr/>
        </p:nvGrpSpPr>
        <p:grpSpPr>
          <a:xfrm>
            <a:off x="4292088" y="3314967"/>
            <a:ext cx="276108" cy="262015"/>
            <a:chOff x="7000306" y="4442411"/>
            <a:chExt cx="720223" cy="683463"/>
          </a:xfrm>
        </p:grpSpPr>
        <p:sp>
          <p:nvSpPr>
            <p:cNvPr id="955" name="Google Shape;955;p45"/>
            <p:cNvSpPr/>
            <p:nvPr/>
          </p:nvSpPr>
          <p:spPr>
            <a:xfrm>
              <a:off x="7360523" y="4580400"/>
              <a:ext cx="360007" cy="280995"/>
            </a:xfrm>
            <a:custGeom>
              <a:rect b="b" l="l" r="r" t="t"/>
              <a:pathLst>
                <a:path extrusionOk="0" h="548" w="701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45"/>
            <p:cNvSpPr/>
            <p:nvPr/>
          </p:nvSpPr>
          <p:spPr>
            <a:xfrm>
              <a:off x="7359894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45"/>
            <p:cNvSpPr/>
            <p:nvPr/>
          </p:nvSpPr>
          <p:spPr>
            <a:xfrm>
              <a:off x="7079935" y="4796791"/>
              <a:ext cx="281006" cy="329083"/>
            </a:xfrm>
            <a:custGeom>
              <a:rect b="b" l="l" r="r" t="t"/>
              <a:pathLst>
                <a:path extrusionOk="0" h="642" w="547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45"/>
            <p:cNvSpPr/>
            <p:nvPr/>
          </p:nvSpPr>
          <p:spPr>
            <a:xfrm>
              <a:off x="7000306" y="4580400"/>
              <a:ext cx="360216" cy="280995"/>
            </a:xfrm>
            <a:custGeom>
              <a:rect b="b" l="l" r="r" t="t"/>
              <a:pathLst>
                <a:path extrusionOk="0" h="548" w="701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45"/>
            <p:cNvSpPr/>
            <p:nvPr/>
          </p:nvSpPr>
          <p:spPr>
            <a:xfrm>
              <a:off x="7228925" y="4442411"/>
              <a:ext cx="262985" cy="354379"/>
            </a:xfrm>
            <a:custGeom>
              <a:rect b="b" l="l" r="r" t="t"/>
              <a:pathLst>
                <a:path extrusionOk="0" h="691" w="512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0" name="Google Shape;960;p45"/>
          <p:cNvGrpSpPr/>
          <p:nvPr/>
        </p:nvGrpSpPr>
        <p:grpSpPr>
          <a:xfrm>
            <a:off x="4881811" y="3312941"/>
            <a:ext cx="276083" cy="264743"/>
            <a:chOff x="8074325" y="4438852"/>
            <a:chExt cx="720160" cy="690579"/>
          </a:xfrm>
        </p:grpSpPr>
        <p:sp>
          <p:nvSpPr>
            <p:cNvPr id="961" name="Google Shape;961;p45"/>
            <p:cNvSpPr/>
            <p:nvPr/>
          </p:nvSpPr>
          <p:spPr>
            <a:xfrm>
              <a:off x="8177523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45"/>
            <p:cNvSpPr/>
            <p:nvPr/>
          </p:nvSpPr>
          <p:spPr>
            <a:xfrm>
              <a:off x="8434850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45"/>
            <p:cNvSpPr/>
            <p:nvPr/>
          </p:nvSpPr>
          <p:spPr>
            <a:xfrm>
              <a:off x="8434850" y="4663708"/>
              <a:ext cx="359635" cy="240202"/>
            </a:xfrm>
            <a:custGeom>
              <a:rect b="b" l="l" r="r" t="t"/>
              <a:pathLst>
                <a:path extrusionOk="0" h="375" w="562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45"/>
            <p:cNvSpPr/>
            <p:nvPr/>
          </p:nvSpPr>
          <p:spPr>
            <a:xfrm>
              <a:off x="8434850" y="4784253"/>
              <a:ext cx="257327" cy="345178"/>
            </a:xfrm>
            <a:custGeom>
              <a:rect b="b" l="l" r="r" t="t"/>
              <a:pathLst>
                <a:path extrusionOk="0" h="539" w="402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45"/>
            <p:cNvSpPr/>
            <p:nvPr/>
          </p:nvSpPr>
          <p:spPr>
            <a:xfrm>
              <a:off x="8074325" y="4663708"/>
              <a:ext cx="360524" cy="240202"/>
            </a:xfrm>
            <a:custGeom>
              <a:rect b="b" l="l" r="r" t="t"/>
              <a:pathLst>
                <a:path extrusionOk="0" h="375" w="563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45"/>
            <p:cNvSpPr/>
            <p:nvPr/>
          </p:nvSpPr>
          <p:spPr>
            <a:xfrm>
              <a:off x="8177523" y="4438852"/>
              <a:ext cx="257327" cy="345401"/>
            </a:xfrm>
            <a:custGeom>
              <a:rect b="b" l="l" r="r" t="t"/>
              <a:pathLst>
                <a:path extrusionOk="0" h="539" w="402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7" name="Google Shape;967;p45"/>
          <p:cNvGrpSpPr/>
          <p:nvPr/>
        </p:nvGrpSpPr>
        <p:grpSpPr>
          <a:xfrm>
            <a:off x="6061205" y="3325772"/>
            <a:ext cx="275990" cy="247462"/>
            <a:chOff x="9878975" y="4425243"/>
            <a:chExt cx="719918" cy="645501"/>
          </a:xfrm>
        </p:grpSpPr>
        <p:sp>
          <p:nvSpPr>
            <p:cNvPr id="968" name="Google Shape;968;p45"/>
            <p:cNvSpPr/>
            <p:nvPr/>
          </p:nvSpPr>
          <p:spPr>
            <a:xfrm>
              <a:off x="10225338" y="4708710"/>
              <a:ext cx="373555" cy="362034"/>
            </a:xfrm>
            <a:custGeom>
              <a:rect b="b" l="l" r="r" t="t"/>
              <a:pathLst>
                <a:path extrusionOk="0" h="614" w="635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45"/>
            <p:cNvSpPr/>
            <p:nvPr/>
          </p:nvSpPr>
          <p:spPr>
            <a:xfrm>
              <a:off x="10067759" y="4425243"/>
              <a:ext cx="361073" cy="361365"/>
            </a:xfrm>
            <a:custGeom>
              <a:rect b="b" l="l" r="r" t="t"/>
              <a:pathLst>
                <a:path extrusionOk="0" h="613" w="614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45"/>
            <p:cNvSpPr/>
            <p:nvPr/>
          </p:nvSpPr>
          <p:spPr>
            <a:xfrm>
              <a:off x="9878975" y="4708710"/>
              <a:ext cx="359959" cy="362034"/>
            </a:xfrm>
            <a:custGeom>
              <a:rect b="b" l="l" r="r" t="t"/>
              <a:pathLst>
                <a:path extrusionOk="0" h="614" w="612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1" name="Google Shape;971;p45"/>
          <p:cNvGrpSpPr/>
          <p:nvPr/>
        </p:nvGrpSpPr>
        <p:grpSpPr>
          <a:xfrm>
            <a:off x="6650754" y="3315473"/>
            <a:ext cx="276087" cy="261334"/>
            <a:chOff x="10914544" y="4407150"/>
            <a:chExt cx="720170" cy="681687"/>
          </a:xfrm>
        </p:grpSpPr>
        <p:sp>
          <p:nvSpPr>
            <p:cNvPr id="972" name="Google Shape;972;p45"/>
            <p:cNvSpPr/>
            <p:nvPr/>
          </p:nvSpPr>
          <p:spPr>
            <a:xfrm>
              <a:off x="10914544" y="4407150"/>
              <a:ext cx="349099" cy="392923"/>
            </a:xfrm>
            <a:custGeom>
              <a:rect b="b" l="l" r="r" t="t"/>
              <a:pathLst>
                <a:path extrusionOk="0" h="712" w="632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45"/>
            <p:cNvSpPr/>
            <p:nvPr/>
          </p:nvSpPr>
          <p:spPr>
            <a:xfrm>
              <a:off x="10933187" y="4759296"/>
              <a:ext cx="393264" cy="329541"/>
            </a:xfrm>
            <a:custGeom>
              <a:rect b="b" l="l" r="r" t="t"/>
              <a:pathLst>
                <a:path extrusionOk="0" h="597" w="712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45"/>
            <p:cNvSpPr/>
            <p:nvPr/>
          </p:nvSpPr>
          <p:spPr>
            <a:xfrm>
              <a:off x="11285615" y="4696357"/>
              <a:ext cx="330458" cy="392479"/>
            </a:xfrm>
            <a:custGeom>
              <a:rect b="b" l="l" r="r" t="t"/>
              <a:pathLst>
                <a:path extrusionOk="0" h="711" w="598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45"/>
            <p:cNvSpPr/>
            <p:nvPr/>
          </p:nvSpPr>
          <p:spPr>
            <a:xfrm>
              <a:off x="11222808" y="4407150"/>
              <a:ext cx="411906" cy="329541"/>
            </a:xfrm>
            <a:custGeom>
              <a:rect b="b" l="l" r="r" t="t"/>
              <a:pathLst>
                <a:path extrusionOk="0" h="597" w="746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6" name="Google Shape;976;p45"/>
          <p:cNvGrpSpPr/>
          <p:nvPr/>
        </p:nvGrpSpPr>
        <p:grpSpPr>
          <a:xfrm>
            <a:off x="5471494" y="3322935"/>
            <a:ext cx="276100" cy="251283"/>
            <a:chOff x="8843122" y="4420259"/>
            <a:chExt cx="720202" cy="655468"/>
          </a:xfrm>
        </p:grpSpPr>
        <p:sp>
          <p:nvSpPr>
            <p:cNvPr id="977" name="Google Shape;977;p45"/>
            <p:cNvSpPr/>
            <p:nvPr/>
          </p:nvSpPr>
          <p:spPr>
            <a:xfrm>
              <a:off x="8843122" y="4664371"/>
              <a:ext cx="351295" cy="411356"/>
            </a:xfrm>
            <a:custGeom>
              <a:rect b="b" l="l" r="r" t="t"/>
              <a:pathLst>
                <a:path extrusionOk="0" h="618" w="53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45"/>
            <p:cNvSpPr/>
            <p:nvPr/>
          </p:nvSpPr>
          <p:spPr>
            <a:xfrm>
              <a:off x="9232824" y="4664371"/>
              <a:ext cx="330500" cy="411356"/>
            </a:xfrm>
            <a:custGeom>
              <a:rect b="b" l="l" r="r" t="t"/>
              <a:pathLst>
                <a:path extrusionOk="0" h="618" w="499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45"/>
            <p:cNvSpPr/>
            <p:nvPr/>
          </p:nvSpPr>
          <p:spPr>
            <a:xfrm>
              <a:off x="9108305" y="4859367"/>
              <a:ext cx="210630" cy="182470"/>
            </a:xfrm>
            <a:custGeom>
              <a:rect b="b" l="l" r="r" t="t"/>
              <a:pathLst>
                <a:path extrusionOk="0" h="274" w="318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45"/>
            <p:cNvSpPr/>
            <p:nvPr/>
          </p:nvSpPr>
          <p:spPr>
            <a:xfrm>
              <a:off x="8990881" y="4420259"/>
              <a:ext cx="445234" cy="224220"/>
            </a:xfrm>
            <a:custGeom>
              <a:rect b="b" l="l" r="r" t="t"/>
              <a:pathLst>
                <a:path extrusionOk="0" h="337" w="672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45"/>
            <p:cNvSpPr/>
            <p:nvPr/>
          </p:nvSpPr>
          <p:spPr>
            <a:xfrm>
              <a:off x="8988924" y="4625814"/>
              <a:ext cx="207939" cy="207766"/>
            </a:xfrm>
            <a:custGeom>
              <a:rect b="b" l="l" r="r" t="t"/>
              <a:pathLst>
                <a:path extrusionOk="0" h="312" w="314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45"/>
            <p:cNvSpPr/>
            <p:nvPr/>
          </p:nvSpPr>
          <p:spPr>
            <a:xfrm>
              <a:off x="9232824" y="4627288"/>
              <a:ext cx="203291" cy="203591"/>
            </a:xfrm>
            <a:custGeom>
              <a:rect b="b" l="l" r="r" t="t"/>
              <a:pathLst>
                <a:path extrusionOk="0" h="306" w="307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45"/>
          <p:cNvGrpSpPr/>
          <p:nvPr/>
        </p:nvGrpSpPr>
        <p:grpSpPr>
          <a:xfrm>
            <a:off x="2531139" y="2677817"/>
            <a:ext cx="276104" cy="244335"/>
            <a:chOff x="1510757" y="3225422"/>
            <a:chExt cx="720214" cy="637346"/>
          </a:xfrm>
        </p:grpSpPr>
        <p:sp>
          <p:nvSpPr>
            <p:cNvPr id="984" name="Google Shape;984;p45"/>
            <p:cNvSpPr/>
            <p:nvPr/>
          </p:nvSpPr>
          <p:spPr>
            <a:xfrm>
              <a:off x="1774546" y="3475620"/>
              <a:ext cx="261417" cy="238347"/>
            </a:xfrm>
            <a:custGeom>
              <a:rect b="b" l="l" r="r" t="t"/>
              <a:pathLst>
                <a:path extrusionOk="0" h="351" w="385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45"/>
            <p:cNvSpPr/>
            <p:nvPr/>
          </p:nvSpPr>
          <p:spPr>
            <a:xfrm>
              <a:off x="2000650" y="3426634"/>
              <a:ext cx="230321" cy="296287"/>
            </a:xfrm>
            <a:custGeom>
              <a:rect b="b" l="l" r="r" t="t"/>
              <a:pathLst>
                <a:path extrusionOk="0" h="436" w="339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45"/>
            <p:cNvSpPr/>
            <p:nvPr/>
          </p:nvSpPr>
          <p:spPr>
            <a:xfrm>
              <a:off x="1774546" y="3225422"/>
              <a:ext cx="211874" cy="236503"/>
            </a:xfrm>
            <a:custGeom>
              <a:rect b="b" l="l" r="r" t="t"/>
              <a:pathLst>
                <a:path extrusionOk="0" h="348" w="312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45"/>
            <p:cNvSpPr/>
            <p:nvPr/>
          </p:nvSpPr>
          <p:spPr>
            <a:xfrm>
              <a:off x="1951107" y="3243857"/>
              <a:ext cx="274329" cy="218067"/>
            </a:xfrm>
            <a:custGeom>
              <a:rect b="b" l="l" r="r" t="t"/>
              <a:pathLst>
                <a:path extrusionOk="0" h="321" w="404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45"/>
            <p:cNvSpPr/>
            <p:nvPr/>
          </p:nvSpPr>
          <p:spPr>
            <a:xfrm>
              <a:off x="1858610" y="3710542"/>
              <a:ext cx="173926" cy="152226"/>
            </a:xfrm>
            <a:custGeom>
              <a:rect b="b" l="l" r="r" t="t"/>
              <a:pathLst>
                <a:path extrusionOk="0" h="224" w="256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45"/>
            <p:cNvSpPr/>
            <p:nvPr/>
          </p:nvSpPr>
          <p:spPr>
            <a:xfrm>
              <a:off x="1521825" y="3426634"/>
              <a:ext cx="288560" cy="234396"/>
            </a:xfrm>
            <a:custGeom>
              <a:rect b="b" l="l" r="r" t="t"/>
              <a:pathLst>
                <a:path extrusionOk="0" h="345" w="425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45"/>
            <p:cNvSpPr/>
            <p:nvPr/>
          </p:nvSpPr>
          <p:spPr>
            <a:xfrm>
              <a:off x="1510757" y="3234903"/>
              <a:ext cx="299628" cy="227021"/>
            </a:xfrm>
            <a:custGeom>
              <a:rect b="b" l="l" r="r" t="t"/>
              <a:pathLst>
                <a:path extrusionOk="0" h="334" w="441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1" name="Google Shape;991;p45"/>
          <p:cNvGrpSpPr/>
          <p:nvPr/>
        </p:nvGrpSpPr>
        <p:grpSpPr>
          <a:xfrm>
            <a:off x="3167019" y="2693932"/>
            <a:ext cx="276075" cy="222634"/>
            <a:chOff x="2595501" y="3253725"/>
            <a:chExt cx="720142" cy="580740"/>
          </a:xfrm>
        </p:grpSpPr>
        <p:sp>
          <p:nvSpPr>
            <p:cNvPr id="992" name="Google Shape;992;p45"/>
            <p:cNvSpPr/>
            <p:nvPr/>
          </p:nvSpPr>
          <p:spPr>
            <a:xfrm>
              <a:off x="2595501" y="3269807"/>
              <a:ext cx="416349" cy="273171"/>
            </a:xfrm>
            <a:custGeom>
              <a:rect b="b" l="l" r="r" t="t"/>
              <a:pathLst>
                <a:path extrusionOk="0" h="472" w="722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45"/>
            <p:cNvSpPr/>
            <p:nvPr/>
          </p:nvSpPr>
          <p:spPr>
            <a:xfrm>
              <a:off x="2903528" y="3560177"/>
              <a:ext cx="374670" cy="273617"/>
            </a:xfrm>
            <a:custGeom>
              <a:rect b="b" l="l" r="r" t="t"/>
              <a:pathLst>
                <a:path extrusionOk="0" h="473" w="65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45"/>
            <p:cNvSpPr/>
            <p:nvPr/>
          </p:nvSpPr>
          <p:spPr>
            <a:xfrm>
              <a:off x="2635397" y="3497189"/>
              <a:ext cx="313600" cy="337276"/>
            </a:xfrm>
            <a:custGeom>
              <a:rect b="b" l="l" r="r" t="t"/>
              <a:pathLst>
                <a:path extrusionOk="0" h="583" w="544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45"/>
            <p:cNvSpPr/>
            <p:nvPr/>
          </p:nvSpPr>
          <p:spPr>
            <a:xfrm>
              <a:off x="2966382" y="3253725"/>
              <a:ext cx="349261" cy="352241"/>
            </a:xfrm>
            <a:custGeom>
              <a:rect b="b" l="l" r="r" t="t"/>
              <a:pathLst>
                <a:path extrusionOk="0" h="609" w="606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6" name="Google Shape;996;p45"/>
          <p:cNvGrpSpPr/>
          <p:nvPr/>
        </p:nvGrpSpPr>
        <p:grpSpPr>
          <a:xfrm>
            <a:off x="4438677" y="2654354"/>
            <a:ext cx="274906" cy="275936"/>
            <a:chOff x="4764809" y="3184208"/>
            <a:chExt cx="717090" cy="719774"/>
          </a:xfrm>
        </p:grpSpPr>
        <p:sp>
          <p:nvSpPr>
            <p:cNvPr id="997" name="Google Shape;997;p45"/>
            <p:cNvSpPr/>
            <p:nvPr/>
          </p:nvSpPr>
          <p:spPr>
            <a:xfrm>
              <a:off x="5143387" y="3232375"/>
              <a:ext cx="338512" cy="556553"/>
            </a:xfrm>
            <a:custGeom>
              <a:rect b="b" l="l" r="r" t="t"/>
              <a:pathLst>
                <a:path extrusionOk="0" h="847" w="517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45"/>
            <p:cNvSpPr/>
            <p:nvPr/>
          </p:nvSpPr>
          <p:spPr>
            <a:xfrm>
              <a:off x="4783248" y="3418197"/>
              <a:ext cx="616697" cy="485785"/>
            </a:xfrm>
            <a:custGeom>
              <a:rect b="b" l="l" r="r" t="t"/>
              <a:pathLst>
                <a:path extrusionOk="0" h="739" w="942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45"/>
            <p:cNvSpPr/>
            <p:nvPr/>
          </p:nvSpPr>
          <p:spPr>
            <a:xfrm>
              <a:off x="4764809" y="3184208"/>
              <a:ext cx="585965" cy="520485"/>
            </a:xfrm>
            <a:custGeom>
              <a:rect b="b" l="l" r="r" t="t"/>
              <a:pathLst>
                <a:path extrusionOk="0" h="792" w="895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0" name="Google Shape;1000;p45"/>
          <p:cNvGrpSpPr/>
          <p:nvPr/>
        </p:nvGrpSpPr>
        <p:grpSpPr>
          <a:xfrm>
            <a:off x="3802857" y="2680993"/>
            <a:ext cx="276063" cy="240059"/>
            <a:chOff x="3680173" y="3231000"/>
            <a:chExt cx="720106" cy="626190"/>
          </a:xfrm>
        </p:grpSpPr>
        <p:sp>
          <p:nvSpPr>
            <p:cNvPr id="1001" name="Google Shape;1001;p45"/>
            <p:cNvSpPr/>
            <p:nvPr/>
          </p:nvSpPr>
          <p:spPr>
            <a:xfrm>
              <a:off x="3680173" y="3232386"/>
              <a:ext cx="468746" cy="451568"/>
            </a:xfrm>
            <a:custGeom>
              <a:rect b="b" l="l" r="r" t="t"/>
              <a:pathLst>
                <a:path extrusionOk="0" h="326" w="341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45"/>
            <p:cNvSpPr/>
            <p:nvPr/>
          </p:nvSpPr>
          <p:spPr>
            <a:xfrm>
              <a:off x="3743529" y="3408162"/>
              <a:ext cx="548171" cy="449028"/>
            </a:xfrm>
            <a:custGeom>
              <a:rect b="b" l="l" r="r" t="t"/>
              <a:pathLst>
                <a:path extrusionOk="0" h="324" w="399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45"/>
            <p:cNvSpPr/>
            <p:nvPr/>
          </p:nvSpPr>
          <p:spPr>
            <a:xfrm>
              <a:off x="4061000" y="3231000"/>
              <a:ext cx="339279" cy="508390"/>
            </a:xfrm>
            <a:custGeom>
              <a:rect b="b" l="l" r="r" t="t"/>
              <a:pathLst>
                <a:path extrusionOk="0" h="367" w="247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45"/>
          <p:cNvGrpSpPr/>
          <p:nvPr/>
        </p:nvGrpSpPr>
        <p:grpSpPr>
          <a:xfrm>
            <a:off x="5708578" y="2654318"/>
            <a:ext cx="274538" cy="275985"/>
            <a:chOff x="6931035" y="3184144"/>
            <a:chExt cx="716128" cy="719903"/>
          </a:xfrm>
        </p:grpSpPr>
        <p:sp>
          <p:nvSpPr>
            <p:cNvPr id="1005" name="Google Shape;1005;p45"/>
            <p:cNvSpPr/>
            <p:nvPr/>
          </p:nvSpPr>
          <p:spPr>
            <a:xfrm>
              <a:off x="7304099" y="3430106"/>
              <a:ext cx="343064" cy="228463"/>
            </a:xfrm>
            <a:custGeom>
              <a:rect b="b" l="l" r="r" t="t"/>
              <a:pathLst>
                <a:path extrusionOk="0" h="391" w="59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45"/>
            <p:cNvSpPr/>
            <p:nvPr/>
          </p:nvSpPr>
          <p:spPr>
            <a:xfrm>
              <a:off x="6931035" y="3430106"/>
              <a:ext cx="343548" cy="228463"/>
            </a:xfrm>
            <a:custGeom>
              <a:rect b="b" l="l" r="r" t="t"/>
              <a:pathLst>
                <a:path extrusionOk="0" h="391" w="591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45"/>
            <p:cNvSpPr/>
            <p:nvPr/>
          </p:nvSpPr>
          <p:spPr>
            <a:xfrm>
              <a:off x="7175631" y="3184144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45"/>
            <p:cNvSpPr/>
            <p:nvPr/>
          </p:nvSpPr>
          <p:spPr>
            <a:xfrm>
              <a:off x="7175631" y="3558678"/>
              <a:ext cx="227419" cy="345369"/>
            </a:xfrm>
            <a:custGeom>
              <a:rect b="b" l="l" r="r" t="t"/>
              <a:pathLst>
                <a:path extrusionOk="0" h="591" w="391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9" name="Google Shape;1009;p45"/>
          <p:cNvGrpSpPr/>
          <p:nvPr/>
        </p:nvGrpSpPr>
        <p:grpSpPr>
          <a:xfrm>
            <a:off x="5072777" y="2654274"/>
            <a:ext cx="276051" cy="276043"/>
            <a:chOff x="5846429" y="3184067"/>
            <a:chExt cx="720076" cy="720055"/>
          </a:xfrm>
        </p:grpSpPr>
        <p:sp>
          <p:nvSpPr>
            <p:cNvPr id="1010" name="Google Shape;1010;p45"/>
            <p:cNvSpPr/>
            <p:nvPr/>
          </p:nvSpPr>
          <p:spPr>
            <a:xfrm>
              <a:off x="6207893" y="3184067"/>
              <a:ext cx="355998" cy="422879"/>
            </a:xfrm>
            <a:custGeom>
              <a:rect b="b" l="l" r="r" t="t"/>
              <a:pathLst>
                <a:path extrusionOk="0" h="642" w="54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1011;p45"/>
            <p:cNvSpPr/>
            <p:nvPr/>
          </p:nvSpPr>
          <p:spPr>
            <a:xfrm>
              <a:off x="5846429" y="3186676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45"/>
            <p:cNvSpPr/>
            <p:nvPr/>
          </p:nvSpPr>
          <p:spPr>
            <a:xfrm>
              <a:off x="5849043" y="3481007"/>
              <a:ext cx="355998" cy="423115"/>
            </a:xfrm>
            <a:custGeom>
              <a:rect b="b" l="l" r="r" t="t"/>
              <a:pathLst>
                <a:path extrusionOk="0" h="642" w="54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45"/>
            <p:cNvSpPr/>
            <p:nvPr/>
          </p:nvSpPr>
          <p:spPr>
            <a:xfrm>
              <a:off x="6143252" y="3545755"/>
              <a:ext cx="423253" cy="355759"/>
            </a:xfrm>
            <a:custGeom>
              <a:rect b="b" l="l" r="r" t="t"/>
              <a:pathLst>
                <a:path extrusionOk="0" h="540" w="642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4" name="Google Shape;1014;p45"/>
          <p:cNvGrpSpPr/>
          <p:nvPr/>
        </p:nvGrpSpPr>
        <p:grpSpPr>
          <a:xfrm>
            <a:off x="2025963" y="2654224"/>
            <a:ext cx="188088" cy="276111"/>
            <a:chOff x="655600" y="3183978"/>
            <a:chExt cx="490627" cy="720234"/>
          </a:xfrm>
        </p:grpSpPr>
        <p:sp>
          <p:nvSpPr>
            <p:cNvPr id="1015" name="Google Shape;1015;p45"/>
            <p:cNvSpPr/>
            <p:nvPr/>
          </p:nvSpPr>
          <p:spPr>
            <a:xfrm>
              <a:off x="781315" y="3461564"/>
              <a:ext cx="274086" cy="162243"/>
            </a:xfrm>
            <a:custGeom>
              <a:rect b="b" l="l" r="r" t="t"/>
              <a:pathLst>
                <a:path extrusionOk="0" h="302" w="513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45"/>
            <p:cNvSpPr/>
            <p:nvPr/>
          </p:nvSpPr>
          <p:spPr>
            <a:xfrm>
              <a:off x="850087" y="3183978"/>
              <a:ext cx="259850" cy="244775"/>
            </a:xfrm>
            <a:custGeom>
              <a:rect b="b" l="l" r="r" t="t"/>
              <a:pathLst>
                <a:path extrusionOk="0" h="456" w="486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45"/>
            <p:cNvSpPr/>
            <p:nvPr/>
          </p:nvSpPr>
          <p:spPr>
            <a:xfrm>
              <a:off x="655600" y="3264496"/>
              <a:ext cx="213333" cy="294294"/>
            </a:xfrm>
            <a:custGeom>
              <a:rect b="b" l="l" r="r" t="t"/>
              <a:pathLst>
                <a:path extrusionOk="0" h="548" w="399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45"/>
            <p:cNvSpPr/>
            <p:nvPr/>
          </p:nvSpPr>
          <p:spPr>
            <a:xfrm>
              <a:off x="673846" y="3654405"/>
              <a:ext cx="303960" cy="249807"/>
            </a:xfrm>
            <a:custGeom>
              <a:rect b="b" l="l" r="r" t="t"/>
              <a:pathLst>
                <a:path extrusionOk="0" h="465" w="569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45"/>
            <p:cNvSpPr/>
            <p:nvPr/>
          </p:nvSpPr>
          <p:spPr>
            <a:xfrm>
              <a:off x="959159" y="3535238"/>
              <a:ext cx="187068" cy="287248"/>
            </a:xfrm>
            <a:custGeom>
              <a:rect b="b" l="l" r="r" t="t"/>
              <a:pathLst>
                <a:path extrusionOk="0" h="535" w="35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0" name="Google Shape;1020;p45"/>
          <p:cNvGrpSpPr/>
          <p:nvPr/>
        </p:nvGrpSpPr>
        <p:grpSpPr>
          <a:xfrm>
            <a:off x="6342132" y="2654330"/>
            <a:ext cx="117539" cy="275968"/>
            <a:chOff x="8011692" y="3184166"/>
            <a:chExt cx="306600" cy="719858"/>
          </a:xfrm>
        </p:grpSpPr>
        <p:sp>
          <p:nvSpPr>
            <p:cNvPr id="1021" name="Google Shape;1021;p45"/>
            <p:cNvSpPr/>
            <p:nvPr/>
          </p:nvSpPr>
          <p:spPr>
            <a:xfrm>
              <a:off x="8011692" y="3885096"/>
              <a:ext cx="306496" cy="18928"/>
            </a:xfrm>
            <a:custGeom>
              <a:rect b="b" l="l" r="r" t="t"/>
              <a:pathLst>
                <a:path extrusionOk="0" h="35" w="569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45"/>
            <p:cNvSpPr/>
            <p:nvPr/>
          </p:nvSpPr>
          <p:spPr>
            <a:xfrm>
              <a:off x="8011692" y="3184166"/>
              <a:ext cx="306496" cy="40025"/>
            </a:xfrm>
            <a:custGeom>
              <a:rect b="b" l="l" r="r" t="t"/>
              <a:pathLst>
                <a:path extrusionOk="0" h="74" w="569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45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45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45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45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7" name="Google Shape;1027;p45"/>
          <p:cNvGrpSpPr/>
          <p:nvPr/>
        </p:nvGrpSpPr>
        <p:grpSpPr>
          <a:xfrm>
            <a:off x="6742360" y="2654223"/>
            <a:ext cx="152509" cy="276008"/>
            <a:chOff x="4556125" y="630237"/>
            <a:chExt cx="3081338" cy="5568950"/>
          </a:xfrm>
        </p:grpSpPr>
        <p:sp>
          <p:nvSpPr>
            <p:cNvPr id="1028" name="Google Shape;1028;p45"/>
            <p:cNvSpPr/>
            <p:nvPr/>
          </p:nvSpPr>
          <p:spPr>
            <a:xfrm>
              <a:off x="4756150" y="630237"/>
              <a:ext cx="2397126" cy="1016000"/>
            </a:xfrm>
            <a:custGeom>
              <a:rect b="b" l="l" r="r" t="t"/>
              <a:pathLst>
                <a:path extrusionOk="0" h="233" w="55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45"/>
            <p:cNvSpPr/>
            <p:nvPr/>
          </p:nvSpPr>
          <p:spPr>
            <a:xfrm>
              <a:off x="4556125" y="1357312"/>
              <a:ext cx="3081338" cy="1135062"/>
            </a:xfrm>
            <a:custGeom>
              <a:rect b="b" l="l" r="r" t="t"/>
              <a:pathLst>
                <a:path extrusionOk="0" h="260" w="707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45"/>
            <p:cNvSpPr/>
            <p:nvPr/>
          </p:nvSpPr>
          <p:spPr>
            <a:xfrm>
              <a:off x="4556125" y="2168525"/>
              <a:ext cx="3081338" cy="1139825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45"/>
            <p:cNvSpPr/>
            <p:nvPr/>
          </p:nvSpPr>
          <p:spPr>
            <a:xfrm>
              <a:off x="4556125" y="2981325"/>
              <a:ext cx="3081338" cy="1138237"/>
            </a:xfrm>
            <a:custGeom>
              <a:rect b="b" l="l" r="r" t="t"/>
              <a:pathLst>
                <a:path extrusionOk="0" h="261" w="707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45"/>
            <p:cNvSpPr/>
            <p:nvPr/>
          </p:nvSpPr>
          <p:spPr>
            <a:xfrm>
              <a:off x="4830762" y="4476750"/>
              <a:ext cx="2535237" cy="1722437"/>
            </a:xfrm>
            <a:custGeom>
              <a:rect b="b" l="l" r="r" t="t"/>
              <a:pathLst>
                <a:path extrusionOk="0" h="395" w="582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45"/>
            <p:cNvSpPr/>
            <p:nvPr/>
          </p:nvSpPr>
          <p:spPr>
            <a:xfrm>
              <a:off x="5078412" y="4067175"/>
              <a:ext cx="714375" cy="322262"/>
            </a:xfrm>
            <a:custGeom>
              <a:rect b="b" l="l" r="r" t="t"/>
              <a:pathLst>
                <a:path extrusionOk="0" h="74" w="164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45"/>
            <p:cNvSpPr/>
            <p:nvPr/>
          </p:nvSpPr>
          <p:spPr>
            <a:xfrm>
              <a:off x="6389687" y="3844925"/>
              <a:ext cx="715962" cy="544512"/>
            </a:xfrm>
            <a:custGeom>
              <a:rect b="b" l="l" r="r" t="t"/>
              <a:pathLst>
                <a:path extrusionOk="0" h="125" w="164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5" name="Google Shape;1035;p45"/>
          <p:cNvGrpSpPr/>
          <p:nvPr/>
        </p:nvGrpSpPr>
        <p:grpSpPr>
          <a:xfrm>
            <a:off x="1390161" y="2654284"/>
            <a:ext cx="276076" cy="276032"/>
            <a:chOff x="1674084" y="3214987"/>
            <a:chExt cx="720142" cy="720027"/>
          </a:xfrm>
        </p:grpSpPr>
        <p:sp>
          <p:nvSpPr>
            <p:cNvPr id="1036" name="Google Shape;1036;p45"/>
            <p:cNvSpPr/>
            <p:nvPr/>
          </p:nvSpPr>
          <p:spPr>
            <a:xfrm>
              <a:off x="1674084" y="3354958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1037;p45"/>
            <p:cNvSpPr/>
            <p:nvPr/>
          </p:nvSpPr>
          <p:spPr>
            <a:xfrm>
              <a:off x="1674084" y="3534654"/>
              <a:ext cx="179880" cy="213525"/>
            </a:xfrm>
            <a:custGeom>
              <a:rect b="b" l="l" r="r" t="t"/>
              <a:pathLst>
                <a:path extrusionOk="0" h="242" w="204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45"/>
            <p:cNvSpPr/>
            <p:nvPr/>
          </p:nvSpPr>
          <p:spPr>
            <a:xfrm>
              <a:off x="1861110" y="3214987"/>
              <a:ext cx="212190" cy="179696"/>
            </a:xfrm>
            <a:custGeom>
              <a:rect b="b" l="l" r="r" t="t"/>
              <a:pathLst>
                <a:path extrusionOk="0" h="204" w="241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45"/>
            <p:cNvSpPr/>
            <p:nvPr/>
          </p:nvSpPr>
          <p:spPr>
            <a:xfrm>
              <a:off x="2040679" y="3214987"/>
              <a:ext cx="213433" cy="179696"/>
            </a:xfrm>
            <a:custGeom>
              <a:rect b="b" l="l" r="r" t="t"/>
              <a:pathLst>
                <a:path extrusionOk="0" h="204" w="242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45"/>
            <p:cNvSpPr/>
            <p:nvPr/>
          </p:nvSpPr>
          <p:spPr>
            <a:xfrm>
              <a:off x="1674084" y="3714660"/>
              <a:ext cx="173666" cy="220353"/>
            </a:xfrm>
            <a:custGeom>
              <a:rect b="b" l="l" r="r" t="t"/>
              <a:pathLst>
                <a:path extrusionOk="0" h="250" w="197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45"/>
            <p:cNvSpPr/>
            <p:nvPr/>
          </p:nvSpPr>
          <p:spPr>
            <a:xfrm>
              <a:off x="1674084" y="3214987"/>
              <a:ext cx="219646" cy="173489"/>
            </a:xfrm>
            <a:custGeom>
              <a:rect b="b" l="l" r="r" t="t"/>
              <a:pathLst>
                <a:path extrusionOk="0" h="197" w="249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45"/>
            <p:cNvSpPr/>
            <p:nvPr/>
          </p:nvSpPr>
          <p:spPr>
            <a:xfrm>
              <a:off x="1995010" y="3754076"/>
              <a:ext cx="212501" cy="180938"/>
            </a:xfrm>
            <a:custGeom>
              <a:rect b="b" l="l" r="r" t="t"/>
              <a:pathLst>
                <a:path extrusionOk="0" h="205" w="241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45"/>
            <p:cNvSpPr/>
            <p:nvPr/>
          </p:nvSpPr>
          <p:spPr>
            <a:xfrm>
              <a:off x="2220560" y="3214987"/>
              <a:ext cx="173666" cy="219422"/>
            </a:xfrm>
            <a:custGeom>
              <a:rect b="b" l="l" r="r" t="t"/>
              <a:pathLst>
                <a:path extrusionOk="0" h="249" w="197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45"/>
            <p:cNvSpPr/>
            <p:nvPr/>
          </p:nvSpPr>
          <p:spPr>
            <a:xfrm>
              <a:off x="2214346" y="3400890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45"/>
            <p:cNvSpPr/>
            <p:nvPr/>
          </p:nvSpPr>
          <p:spPr>
            <a:xfrm>
              <a:off x="1814198" y="3754076"/>
              <a:ext cx="213433" cy="180938"/>
            </a:xfrm>
            <a:custGeom>
              <a:rect b="b" l="l" r="r" t="t"/>
              <a:pathLst>
                <a:path extrusionOk="0" h="205" w="242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45"/>
            <p:cNvSpPr/>
            <p:nvPr/>
          </p:nvSpPr>
          <p:spPr>
            <a:xfrm>
              <a:off x="2214346" y="3580587"/>
              <a:ext cx="179880" cy="213215"/>
            </a:xfrm>
            <a:custGeom>
              <a:rect b="b" l="l" r="r" t="t"/>
              <a:pathLst>
                <a:path extrusionOk="0" h="242" w="204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45"/>
            <p:cNvSpPr/>
            <p:nvPr/>
          </p:nvSpPr>
          <p:spPr>
            <a:xfrm>
              <a:off x="2174890" y="3760283"/>
              <a:ext cx="219335" cy="174731"/>
            </a:xfrm>
            <a:custGeom>
              <a:rect b="b" l="l" r="r" t="t"/>
              <a:pathLst>
                <a:path extrusionOk="0" h="198" w="249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8" name="Google Shape;1048;p45"/>
          <p:cNvGrpSpPr/>
          <p:nvPr/>
        </p:nvGrpSpPr>
        <p:grpSpPr>
          <a:xfrm>
            <a:off x="754495" y="2654248"/>
            <a:ext cx="275958" cy="276079"/>
            <a:chOff x="557511" y="3214925"/>
            <a:chExt cx="719836" cy="720150"/>
          </a:xfrm>
        </p:grpSpPr>
        <p:sp>
          <p:nvSpPr>
            <p:cNvPr id="1049" name="Google Shape;1049;p45"/>
            <p:cNvSpPr/>
            <p:nvPr/>
          </p:nvSpPr>
          <p:spPr>
            <a:xfrm>
              <a:off x="557511" y="3214925"/>
              <a:ext cx="434543" cy="347863"/>
            </a:xfrm>
            <a:custGeom>
              <a:rect b="b" l="l" r="r" t="t"/>
              <a:pathLst>
                <a:path extrusionOk="0" h="412" w="515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050;p45"/>
            <p:cNvSpPr/>
            <p:nvPr/>
          </p:nvSpPr>
          <p:spPr>
            <a:xfrm>
              <a:off x="929646" y="3214925"/>
              <a:ext cx="347700" cy="434664"/>
            </a:xfrm>
            <a:custGeom>
              <a:rect b="b" l="l" r="r" t="t"/>
              <a:pathLst>
                <a:path extrusionOk="0" h="515" w="412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45"/>
            <p:cNvSpPr/>
            <p:nvPr/>
          </p:nvSpPr>
          <p:spPr>
            <a:xfrm>
              <a:off x="557511" y="3500411"/>
              <a:ext cx="347040" cy="434664"/>
            </a:xfrm>
            <a:custGeom>
              <a:rect b="b" l="l" r="r" t="t"/>
              <a:pathLst>
                <a:path extrusionOk="0" h="515" w="411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45"/>
            <p:cNvSpPr/>
            <p:nvPr/>
          </p:nvSpPr>
          <p:spPr>
            <a:xfrm>
              <a:off x="842804" y="3588202"/>
              <a:ext cx="434543" cy="346873"/>
            </a:xfrm>
            <a:custGeom>
              <a:rect b="b" l="l" r="r" t="t"/>
              <a:pathLst>
                <a:path extrusionOk="0" h="411" w="515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" name="Google Shape;1053;p45"/>
          <p:cNvGrpSpPr/>
          <p:nvPr/>
        </p:nvGrpSpPr>
        <p:grpSpPr>
          <a:xfrm>
            <a:off x="702859" y="3975400"/>
            <a:ext cx="276055" cy="247933"/>
            <a:chOff x="1147762" y="1131887"/>
            <a:chExt cx="5137150" cy="4619626"/>
          </a:xfrm>
        </p:grpSpPr>
        <p:sp>
          <p:nvSpPr>
            <p:cNvPr id="1054" name="Google Shape;1054;p45"/>
            <p:cNvSpPr/>
            <p:nvPr/>
          </p:nvSpPr>
          <p:spPr>
            <a:xfrm>
              <a:off x="1147762" y="2425700"/>
              <a:ext cx="2505075" cy="3325813"/>
            </a:xfrm>
            <a:custGeom>
              <a:rect b="b" l="l" r="r" t="t"/>
              <a:pathLst>
                <a:path extrusionOk="0" h="751" w="566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45"/>
            <p:cNvSpPr/>
            <p:nvPr/>
          </p:nvSpPr>
          <p:spPr>
            <a:xfrm>
              <a:off x="2617787" y="3519487"/>
              <a:ext cx="3667125" cy="2232024"/>
            </a:xfrm>
            <a:custGeom>
              <a:rect b="b" l="l" r="r" t="t"/>
              <a:pathLst>
                <a:path extrusionOk="0" h="504" w="829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45"/>
            <p:cNvSpPr/>
            <p:nvPr/>
          </p:nvSpPr>
          <p:spPr>
            <a:xfrm>
              <a:off x="2449512" y="1131887"/>
              <a:ext cx="3167061" cy="3259137"/>
            </a:xfrm>
            <a:custGeom>
              <a:rect b="b" l="l" r="r" t="t"/>
              <a:pathLst>
                <a:path extrusionOk="0" h="736" w="716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7" name="Google Shape;1057;p45"/>
          <p:cNvGrpSpPr/>
          <p:nvPr/>
        </p:nvGrpSpPr>
        <p:grpSpPr>
          <a:xfrm>
            <a:off x="1436314" y="3969674"/>
            <a:ext cx="276300" cy="256112"/>
            <a:chOff x="1570037" y="1341437"/>
            <a:chExt cx="4943475" cy="4576762"/>
          </a:xfrm>
        </p:grpSpPr>
        <p:sp>
          <p:nvSpPr>
            <p:cNvPr id="1058" name="Google Shape;1058;p45"/>
            <p:cNvSpPr/>
            <p:nvPr/>
          </p:nvSpPr>
          <p:spPr>
            <a:xfrm>
              <a:off x="4814887" y="3284537"/>
              <a:ext cx="1673225" cy="1187450"/>
            </a:xfrm>
            <a:custGeom>
              <a:rect b="b" l="l" r="r" t="t"/>
              <a:pathLst>
                <a:path extrusionOk="0" h="270" w="381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45"/>
            <p:cNvSpPr/>
            <p:nvPr/>
          </p:nvSpPr>
          <p:spPr>
            <a:xfrm>
              <a:off x="2355850" y="4164012"/>
              <a:ext cx="1208087" cy="1560512"/>
            </a:xfrm>
            <a:custGeom>
              <a:rect b="b" l="l" r="r" t="t"/>
              <a:pathLst>
                <a:path extrusionOk="0" h="355" w="275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45"/>
            <p:cNvSpPr/>
            <p:nvPr/>
          </p:nvSpPr>
          <p:spPr>
            <a:xfrm>
              <a:off x="2636837" y="1443037"/>
              <a:ext cx="1581150" cy="1635125"/>
            </a:xfrm>
            <a:custGeom>
              <a:rect b="b" l="l" r="r" t="t"/>
              <a:pathLst>
                <a:path extrusionOk="0" h="372" w="36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45"/>
            <p:cNvSpPr/>
            <p:nvPr/>
          </p:nvSpPr>
          <p:spPr>
            <a:xfrm>
              <a:off x="1570037" y="3162300"/>
              <a:ext cx="1800225" cy="2562225"/>
            </a:xfrm>
            <a:custGeom>
              <a:rect b="b" l="l" r="r" t="t"/>
              <a:pathLst>
                <a:path extrusionOk="0" h="583" w="41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45"/>
            <p:cNvSpPr/>
            <p:nvPr/>
          </p:nvSpPr>
          <p:spPr>
            <a:xfrm>
              <a:off x="3101975" y="1341437"/>
              <a:ext cx="2481262" cy="1855787"/>
            </a:xfrm>
            <a:custGeom>
              <a:rect b="b" l="l" r="r" t="t"/>
              <a:pathLst>
                <a:path extrusionOk="0" h="422" w="565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45"/>
            <p:cNvSpPr/>
            <p:nvPr/>
          </p:nvSpPr>
          <p:spPr>
            <a:xfrm>
              <a:off x="4019550" y="4094162"/>
              <a:ext cx="2493962" cy="1824037"/>
            </a:xfrm>
            <a:custGeom>
              <a:rect b="b" l="l" r="r" t="t"/>
              <a:pathLst>
                <a:path extrusionOk="0" h="415" w="568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4" name="Google Shape;1064;p45"/>
          <p:cNvGrpSpPr/>
          <p:nvPr/>
        </p:nvGrpSpPr>
        <p:grpSpPr>
          <a:xfrm>
            <a:off x="3721969" y="3954800"/>
            <a:ext cx="273329" cy="276047"/>
            <a:chOff x="5770007" y="5489899"/>
            <a:chExt cx="712976" cy="720067"/>
          </a:xfrm>
        </p:grpSpPr>
        <p:sp>
          <p:nvSpPr>
            <p:cNvPr id="1065" name="Google Shape;1065;p45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45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45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45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45"/>
            <p:cNvSpPr/>
            <p:nvPr/>
          </p:nvSpPr>
          <p:spPr>
            <a:xfrm>
              <a:off x="6011100" y="5535496"/>
              <a:ext cx="228017" cy="163872"/>
            </a:xfrm>
            <a:custGeom>
              <a:rect b="b" l="l" r="r" t="t"/>
              <a:pathLst>
                <a:path extrusionOk="0" h="258" w="362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45"/>
            <p:cNvSpPr/>
            <p:nvPr/>
          </p:nvSpPr>
          <p:spPr>
            <a:xfrm>
              <a:off x="6011100" y="6000263"/>
              <a:ext cx="228017" cy="164103"/>
            </a:xfrm>
            <a:custGeom>
              <a:rect b="b" l="l" r="r" t="t"/>
              <a:pathLst>
                <a:path extrusionOk="0" h="258" w="362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45"/>
            <p:cNvSpPr/>
            <p:nvPr/>
          </p:nvSpPr>
          <p:spPr>
            <a:xfrm>
              <a:off x="5814051" y="5734318"/>
              <a:ext cx="162411" cy="230995"/>
            </a:xfrm>
            <a:custGeom>
              <a:rect b="b" l="l" r="r" t="t"/>
              <a:pathLst>
                <a:path extrusionOk="0" h="363" w="258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45"/>
            <p:cNvSpPr/>
            <p:nvPr/>
          </p:nvSpPr>
          <p:spPr>
            <a:xfrm>
              <a:off x="6273756" y="5735013"/>
              <a:ext cx="162411" cy="230300"/>
            </a:xfrm>
            <a:custGeom>
              <a:rect b="b" l="l" r="r" t="t"/>
              <a:pathLst>
                <a:path extrusionOk="0" h="362" w="258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3" name="Google Shape;1073;p45"/>
          <p:cNvGrpSpPr/>
          <p:nvPr/>
        </p:nvGrpSpPr>
        <p:grpSpPr>
          <a:xfrm>
            <a:off x="4451107" y="3975466"/>
            <a:ext cx="276004" cy="248241"/>
            <a:chOff x="7050768" y="5526199"/>
            <a:chExt cx="719953" cy="647534"/>
          </a:xfrm>
        </p:grpSpPr>
        <p:sp>
          <p:nvSpPr>
            <p:cNvPr id="1074" name="Google Shape;1074;p45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45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45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45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45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45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45"/>
            <p:cNvSpPr/>
            <p:nvPr/>
          </p:nvSpPr>
          <p:spPr>
            <a:xfrm>
              <a:off x="7134476" y="5655289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45"/>
            <p:cNvSpPr/>
            <p:nvPr/>
          </p:nvSpPr>
          <p:spPr>
            <a:xfrm>
              <a:off x="7351783" y="5564482"/>
              <a:ext cx="119371" cy="92287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45"/>
            <p:cNvSpPr/>
            <p:nvPr/>
          </p:nvSpPr>
          <p:spPr>
            <a:xfrm>
              <a:off x="7548579" y="5894792"/>
              <a:ext cx="138958" cy="149249"/>
            </a:xfrm>
            <a:custGeom>
              <a:rect b="b" l="l" r="r" t="t"/>
              <a:pathLst>
                <a:path extrusionOk="0" h="327" w="305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45"/>
            <p:cNvSpPr/>
            <p:nvPr/>
          </p:nvSpPr>
          <p:spPr>
            <a:xfrm>
              <a:off x="7548579" y="5655844"/>
              <a:ext cx="138958" cy="149065"/>
            </a:xfrm>
            <a:custGeom>
              <a:rect b="b" l="l" r="r" t="t"/>
              <a:pathLst>
                <a:path extrusionOk="0" h="327" w="305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45"/>
            <p:cNvSpPr/>
            <p:nvPr/>
          </p:nvSpPr>
          <p:spPr>
            <a:xfrm>
              <a:off x="7134476" y="5894792"/>
              <a:ext cx="139512" cy="149620"/>
            </a:xfrm>
            <a:custGeom>
              <a:rect b="b" l="l" r="r" t="t"/>
              <a:pathLst>
                <a:path extrusionOk="0" h="328" w="306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45"/>
            <p:cNvSpPr/>
            <p:nvPr/>
          </p:nvSpPr>
          <p:spPr>
            <a:xfrm>
              <a:off x="7351783" y="6043117"/>
              <a:ext cx="119371" cy="92102"/>
            </a:xfrm>
            <a:custGeom>
              <a:rect b="b" l="l" r="r" t="t"/>
              <a:pathLst>
                <a:path extrusionOk="0" h="202" w="262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6" name="Google Shape;1086;p45"/>
          <p:cNvGrpSpPr/>
          <p:nvPr/>
        </p:nvGrpSpPr>
        <p:grpSpPr>
          <a:xfrm>
            <a:off x="5917597" y="3975531"/>
            <a:ext cx="276023" cy="248135"/>
            <a:chOff x="9626723" y="5526313"/>
            <a:chExt cx="720002" cy="647256"/>
          </a:xfrm>
        </p:grpSpPr>
        <p:sp>
          <p:nvSpPr>
            <p:cNvPr id="1087" name="Google Shape;1087;p45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45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45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45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45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45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45"/>
            <p:cNvSpPr/>
            <p:nvPr/>
          </p:nvSpPr>
          <p:spPr>
            <a:xfrm>
              <a:off x="10198227" y="5672808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45"/>
            <p:cNvSpPr/>
            <p:nvPr/>
          </p:nvSpPr>
          <p:spPr>
            <a:xfrm>
              <a:off x="10197835" y="594458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45"/>
            <p:cNvSpPr/>
            <p:nvPr/>
          </p:nvSpPr>
          <p:spPr>
            <a:xfrm>
              <a:off x="9938649" y="6122111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45"/>
            <p:cNvSpPr/>
            <p:nvPr/>
          </p:nvSpPr>
          <p:spPr>
            <a:xfrm>
              <a:off x="9728084" y="5944196"/>
              <a:ext cx="47838" cy="83066"/>
            </a:xfrm>
            <a:custGeom>
              <a:rect b="b" l="l" r="r" t="t"/>
              <a:pathLst>
                <a:path extrusionOk="0" h="163" w="94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45"/>
            <p:cNvSpPr/>
            <p:nvPr/>
          </p:nvSpPr>
          <p:spPr>
            <a:xfrm>
              <a:off x="9728084" y="5672219"/>
              <a:ext cx="48230" cy="83066"/>
            </a:xfrm>
            <a:custGeom>
              <a:rect b="b" l="l" r="r" t="t"/>
              <a:pathLst>
                <a:path extrusionOk="0" h="163" w="95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45"/>
            <p:cNvSpPr/>
            <p:nvPr/>
          </p:nvSpPr>
          <p:spPr>
            <a:xfrm>
              <a:off x="9939237" y="5573835"/>
              <a:ext cx="96263" cy="4124"/>
            </a:xfrm>
            <a:custGeom>
              <a:rect b="b" l="l" r="r" t="t"/>
              <a:pathLst>
                <a:path extrusionOk="0" h="8" w="189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9" name="Google Shape;1099;p45"/>
          <p:cNvGrpSpPr/>
          <p:nvPr/>
        </p:nvGrpSpPr>
        <p:grpSpPr>
          <a:xfrm>
            <a:off x="6650827" y="3954779"/>
            <a:ext cx="275961" cy="276061"/>
            <a:chOff x="10914672" y="5489861"/>
            <a:chExt cx="719842" cy="720102"/>
          </a:xfrm>
        </p:grpSpPr>
        <p:sp>
          <p:nvSpPr>
            <p:cNvPr id="1100" name="Google Shape;1100;p45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45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45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45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45"/>
            <p:cNvSpPr/>
            <p:nvPr/>
          </p:nvSpPr>
          <p:spPr>
            <a:xfrm>
              <a:off x="11595623" y="5710038"/>
              <a:ext cx="28649" cy="276082"/>
            </a:xfrm>
            <a:custGeom>
              <a:rect b="b" l="l" r="r" t="t"/>
              <a:pathLst>
                <a:path extrusionOk="0" h="376" w="39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45"/>
            <p:cNvSpPr/>
            <p:nvPr/>
          </p:nvSpPr>
          <p:spPr>
            <a:xfrm>
              <a:off x="11138826" y="6170527"/>
              <a:ext cx="275351" cy="29145"/>
            </a:xfrm>
            <a:custGeom>
              <a:rect b="b" l="l" r="r" t="t"/>
              <a:pathLst>
                <a:path extrusionOk="0" h="40" w="375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45"/>
            <p:cNvSpPr/>
            <p:nvPr/>
          </p:nvSpPr>
          <p:spPr>
            <a:xfrm>
              <a:off x="10925018" y="5713747"/>
              <a:ext cx="28649" cy="275287"/>
            </a:xfrm>
            <a:custGeom>
              <a:rect b="b" l="l" r="r" t="t"/>
              <a:pathLst>
                <a:path extrusionOk="0" h="375" w="39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45"/>
            <p:cNvSpPr/>
            <p:nvPr/>
          </p:nvSpPr>
          <p:spPr>
            <a:xfrm>
              <a:off x="11135112" y="5499930"/>
              <a:ext cx="275351" cy="28880"/>
            </a:xfrm>
            <a:custGeom>
              <a:rect b="b" l="l" r="r" t="t"/>
              <a:pathLst>
                <a:path extrusionOk="0" h="39" w="375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miter lim="524288"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45"/>
            <p:cNvSpPr/>
            <p:nvPr/>
          </p:nvSpPr>
          <p:spPr>
            <a:xfrm>
              <a:off x="11578115" y="5950881"/>
              <a:ext cx="52789" cy="38948"/>
            </a:xfrm>
            <a:custGeom>
              <a:rect b="b" l="l" r="r" t="t"/>
              <a:pathLst>
                <a:path extrusionOk="0" h="147" w="199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45"/>
            <p:cNvSpPr/>
            <p:nvPr/>
          </p:nvSpPr>
          <p:spPr>
            <a:xfrm>
              <a:off x="11135112" y="6152776"/>
              <a:ext cx="38199" cy="52991"/>
            </a:xfrm>
            <a:custGeom>
              <a:rect b="b" l="l" r="r" t="t"/>
              <a:pathLst>
                <a:path extrusionOk="0" h="200" w="144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45"/>
            <p:cNvSpPr/>
            <p:nvPr/>
          </p:nvSpPr>
          <p:spPr>
            <a:xfrm>
              <a:off x="10918386" y="5710038"/>
              <a:ext cx="53054" cy="38154"/>
            </a:xfrm>
            <a:custGeom>
              <a:rect b="b" l="l" r="r" t="t"/>
              <a:pathLst>
                <a:path extrusionOk="0" h="144" w="20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45"/>
            <p:cNvSpPr/>
            <p:nvPr/>
          </p:nvSpPr>
          <p:spPr>
            <a:xfrm>
              <a:off x="11375979" y="5493571"/>
              <a:ext cx="38199" cy="52726"/>
            </a:xfrm>
            <a:custGeom>
              <a:rect b="b" l="l" r="r" t="t"/>
              <a:pathLst>
                <a:path extrusionOk="0" h="199" w="144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cap="rnd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2" name="Google Shape;1112;p45"/>
          <p:cNvGrpSpPr/>
          <p:nvPr/>
        </p:nvGrpSpPr>
        <p:grpSpPr>
          <a:xfrm>
            <a:off x="5184313" y="3964219"/>
            <a:ext cx="276109" cy="263366"/>
            <a:chOff x="8338678" y="5506443"/>
            <a:chExt cx="720227" cy="686989"/>
          </a:xfrm>
        </p:grpSpPr>
        <p:sp>
          <p:nvSpPr>
            <p:cNvPr id="1113" name="Google Shape;1113;p45"/>
            <p:cNvSpPr/>
            <p:nvPr/>
          </p:nvSpPr>
          <p:spPr>
            <a:xfrm>
              <a:off x="8706181" y="5506443"/>
              <a:ext cx="230803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45"/>
            <p:cNvSpPr/>
            <p:nvPr/>
          </p:nvSpPr>
          <p:spPr>
            <a:xfrm>
              <a:off x="8460817" y="5506443"/>
              <a:ext cx="230586" cy="263259"/>
            </a:xfrm>
            <a:custGeom>
              <a:rect b="b" l="l" r="r" t="t"/>
              <a:pathLst>
                <a:path extrusionOk="0" h="432" w="378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45"/>
            <p:cNvSpPr/>
            <p:nvPr/>
          </p:nvSpPr>
          <p:spPr>
            <a:xfrm>
              <a:off x="8338678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45"/>
            <p:cNvSpPr/>
            <p:nvPr/>
          </p:nvSpPr>
          <p:spPr>
            <a:xfrm>
              <a:off x="8828754" y="5718525"/>
              <a:ext cx="230151" cy="262608"/>
            </a:xfrm>
            <a:custGeom>
              <a:rect b="b" l="l" r="r" t="t"/>
              <a:pathLst>
                <a:path extrusionOk="0" h="431" w="377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45"/>
            <p:cNvSpPr/>
            <p:nvPr/>
          </p:nvSpPr>
          <p:spPr>
            <a:xfrm>
              <a:off x="8706181" y="5930607"/>
              <a:ext cx="230803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45"/>
            <p:cNvSpPr/>
            <p:nvPr/>
          </p:nvSpPr>
          <p:spPr>
            <a:xfrm>
              <a:off x="8460817" y="5930607"/>
              <a:ext cx="230586" cy="262825"/>
            </a:xfrm>
            <a:custGeom>
              <a:rect b="b" l="l" r="r" t="t"/>
              <a:pathLst>
                <a:path extrusionOk="0" h="431" w="378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9" name="Google Shape;1119;p45"/>
          <p:cNvGrpSpPr/>
          <p:nvPr/>
        </p:nvGrpSpPr>
        <p:grpSpPr>
          <a:xfrm>
            <a:off x="2169191" y="4014425"/>
            <a:ext cx="827932" cy="195729"/>
            <a:chOff x="3042485" y="5594633"/>
            <a:chExt cx="2159652" cy="510557"/>
          </a:xfrm>
        </p:grpSpPr>
        <p:sp>
          <p:nvSpPr>
            <p:cNvPr id="1120" name="Google Shape;1120;p45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45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45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45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45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45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45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45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45"/>
            <p:cNvSpPr/>
            <p:nvPr/>
          </p:nvSpPr>
          <p:spPr>
            <a:xfrm>
              <a:off x="3210195" y="5762654"/>
              <a:ext cx="174555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45"/>
            <p:cNvSpPr/>
            <p:nvPr/>
          </p:nvSpPr>
          <p:spPr>
            <a:xfrm>
              <a:off x="3485252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45"/>
            <p:cNvSpPr/>
            <p:nvPr/>
          </p:nvSpPr>
          <p:spPr>
            <a:xfrm>
              <a:off x="3760620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45"/>
            <p:cNvSpPr/>
            <p:nvPr/>
          </p:nvSpPr>
          <p:spPr>
            <a:xfrm>
              <a:off x="4035365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45"/>
            <p:cNvSpPr/>
            <p:nvPr/>
          </p:nvSpPr>
          <p:spPr>
            <a:xfrm>
              <a:off x="4310111" y="5762654"/>
              <a:ext cx="173622" cy="174555"/>
            </a:xfrm>
            <a:custGeom>
              <a:rect b="b" l="l" r="r" t="t"/>
              <a:pathLst>
                <a:path extrusionOk="0" h="217" w="216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45"/>
            <p:cNvSpPr/>
            <p:nvPr/>
          </p:nvSpPr>
          <p:spPr>
            <a:xfrm>
              <a:off x="4585167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45"/>
            <p:cNvSpPr/>
            <p:nvPr/>
          </p:nvSpPr>
          <p:spPr>
            <a:xfrm>
              <a:off x="4859913" y="5762654"/>
              <a:ext cx="174244" cy="174555"/>
            </a:xfrm>
            <a:custGeom>
              <a:rect b="b" l="l" r="r" t="t"/>
              <a:pathLst>
                <a:path extrusionOk="0" h="217" w="217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5" name="Google Shape;1135;p45"/>
          <p:cNvGrpSpPr/>
          <p:nvPr/>
        </p:nvGrpSpPr>
        <p:grpSpPr>
          <a:xfrm>
            <a:off x="7276544" y="1333785"/>
            <a:ext cx="276065" cy="274338"/>
            <a:chOff x="1442627" y="5710929"/>
            <a:chExt cx="594318" cy="590600"/>
          </a:xfrm>
        </p:grpSpPr>
        <p:sp>
          <p:nvSpPr>
            <p:cNvPr id="1136" name="Google Shape;1136;p45"/>
            <p:cNvSpPr/>
            <p:nvPr/>
          </p:nvSpPr>
          <p:spPr>
            <a:xfrm>
              <a:off x="1442627" y="5710929"/>
              <a:ext cx="594318" cy="405222"/>
            </a:xfrm>
            <a:custGeom>
              <a:rect b="b" l="l" r="r" t="t"/>
              <a:pathLst>
                <a:path extrusionOk="0" h="500" w="734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45"/>
            <p:cNvSpPr/>
            <p:nvPr/>
          </p:nvSpPr>
          <p:spPr>
            <a:xfrm>
              <a:off x="1442627" y="6116151"/>
              <a:ext cx="349820" cy="97191"/>
            </a:xfrm>
            <a:custGeom>
              <a:rect b="b" l="l" r="r" t="t"/>
              <a:pathLst>
                <a:path extrusionOk="0" h="313" w="1126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45"/>
            <p:cNvSpPr/>
            <p:nvPr/>
          </p:nvSpPr>
          <p:spPr>
            <a:xfrm>
              <a:off x="1573731" y="6152482"/>
              <a:ext cx="218715" cy="60861"/>
            </a:xfrm>
            <a:custGeom>
              <a:rect b="b" l="l" r="r" t="t"/>
              <a:pathLst>
                <a:path extrusionOk="0" h="196" w="704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45"/>
            <p:cNvSpPr/>
            <p:nvPr/>
          </p:nvSpPr>
          <p:spPr>
            <a:xfrm>
              <a:off x="1573731" y="6213343"/>
              <a:ext cx="109358" cy="88186"/>
            </a:xfrm>
            <a:custGeom>
              <a:rect b="b" l="l" r="r" t="t"/>
              <a:pathLst>
                <a:path extrusionOk="0" h="284" w="352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0" name="Google Shape;1140;p45"/>
          <p:cNvGrpSpPr/>
          <p:nvPr/>
        </p:nvGrpSpPr>
        <p:grpSpPr>
          <a:xfrm>
            <a:off x="7309964" y="3955081"/>
            <a:ext cx="231048" cy="276098"/>
            <a:chOff x="8095060" y="5664590"/>
            <a:chExt cx="497404" cy="594388"/>
          </a:xfrm>
        </p:grpSpPr>
        <p:grpSp>
          <p:nvGrpSpPr>
            <p:cNvPr id="1141" name="Google Shape;1141;p45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142" name="Google Shape;1142;p45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1143;p45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1144;p45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1145;p45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146" name="Google Shape;1146;p45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1147;p45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1148;p45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rect b="b" l="l" r="r" t="t"/>
                <a:pathLst>
                  <a:path extrusionOk="0" h="781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9" name="Google Shape;1149;p45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rect b="b" l="l" r="r" t="t"/>
                <a:pathLst>
                  <a:path extrusionOk="0" h="1165" w="234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rect b="b" l="l" r="r" t="t"/>
                <a:pathLst>
                  <a:path extrusionOk="0" h="778" w="117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3" name="Google Shape;1153;p45"/>
            <p:cNvGrpSpPr/>
            <p:nvPr/>
          </p:nvGrpSpPr>
          <p:grpSpPr>
            <a:xfrm>
              <a:off x="8095060" y="5664590"/>
              <a:ext cx="497404" cy="290163"/>
              <a:chOff x="8095060" y="5664590"/>
              <a:chExt cx="497404" cy="290163"/>
            </a:xfrm>
          </p:grpSpPr>
          <p:sp>
            <p:nvSpPr>
              <p:cNvPr id="1154" name="Google Shape;1154;p45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rect b="b" l="l" r="r" t="t"/>
                <a:pathLst>
                  <a:path extrusionOk="0" h="1166" w="234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45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45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rect b="b" l="l" r="r" t="t"/>
                <a:pathLst>
                  <a:path extrusionOk="0" h="780" w="117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57" name="Google Shape;1157;p45"/>
          <p:cNvGrpSpPr/>
          <p:nvPr/>
        </p:nvGrpSpPr>
        <p:grpSpPr>
          <a:xfrm>
            <a:off x="7276544" y="2003919"/>
            <a:ext cx="345075" cy="276062"/>
            <a:chOff x="4607809" y="5664627"/>
            <a:chExt cx="742882" cy="594311"/>
          </a:xfrm>
        </p:grpSpPr>
        <p:sp>
          <p:nvSpPr>
            <p:cNvPr id="1158" name="Google Shape;1158;p45"/>
            <p:cNvSpPr/>
            <p:nvPr/>
          </p:nvSpPr>
          <p:spPr>
            <a:xfrm>
              <a:off x="4607809" y="5824234"/>
              <a:ext cx="185166" cy="401151"/>
            </a:xfrm>
            <a:custGeom>
              <a:rect b="b" l="l" r="r" t="t"/>
              <a:pathLst>
                <a:path extrusionOk="0" h="2355" w="1083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4792974" y="5771259"/>
              <a:ext cx="185850" cy="454126"/>
            </a:xfrm>
            <a:custGeom>
              <a:rect b="b" l="l" r="r" t="t"/>
              <a:pathLst>
                <a:path extrusionOk="0" h="2666" w="1087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45"/>
            <p:cNvSpPr/>
            <p:nvPr/>
          </p:nvSpPr>
          <p:spPr>
            <a:xfrm>
              <a:off x="4978822" y="5717602"/>
              <a:ext cx="185679" cy="507784"/>
            </a:xfrm>
            <a:custGeom>
              <a:rect b="b" l="l" r="r" t="t"/>
              <a:pathLst>
                <a:path extrusionOk="0" h="2981" w="1086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5164499" y="5664627"/>
              <a:ext cx="185166" cy="560759"/>
            </a:xfrm>
            <a:custGeom>
              <a:rect b="b" l="l" r="r" t="t"/>
              <a:pathLst>
                <a:path extrusionOk="0" h="3292" w="1083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45"/>
            <p:cNvSpPr/>
            <p:nvPr/>
          </p:nvSpPr>
          <p:spPr>
            <a:xfrm>
              <a:off x="4607809" y="6225382"/>
              <a:ext cx="237484" cy="33556"/>
            </a:xfrm>
            <a:custGeom>
              <a:rect b="b" l="l" r="r" t="t"/>
              <a:pathLst>
                <a:path extrusionOk="0" h="197" w="1389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4792974" y="6225382"/>
              <a:ext cx="185850" cy="33556"/>
            </a:xfrm>
            <a:custGeom>
              <a:rect b="b" l="l" r="r" t="t"/>
              <a:pathLst>
                <a:path extrusionOk="0" h="197" w="1087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5112694" y="6225382"/>
              <a:ext cx="237997" cy="33556"/>
            </a:xfrm>
            <a:custGeom>
              <a:rect b="b" l="l" r="r" t="t"/>
              <a:pathLst>
                <a:path extrusionOk="0" h="197" w="1392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4978822" y="6225382"/>
              <a:ext cx="186192" cy="33556"/>
            </a:xfrm>
            <a:custGeom>
              <a:rect b="b" l="l" r="r" t="t"/>
              <a:pathLst>
                <a:path extrusionOk="0" h="197" w="1089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6" name="Google Shape;1166;p45"/>
          <p:cNvGrpSpPr/>
          <p:nvPr/>
        </p:nvGrpSpPr>
        <p:grpSpPr>
          <a:xfrm>
            <a:off x="7276544" y="2654246"/>
            <a:ext cx="668807" cy="275992"/>
            <a:chOff x="2571250" y="5664711"/>
            <a:chExt cx="1439820" cy="594161"/>
          </a:xfrm>
        </p:grpSpPr>
        <p:sp>
          <p:nvSpPr>
            <p:cNvPr id="1167" name="Google Shape;1167;p45"/>
            <p:cNvSpPr/>
            <p:nvPr/>
          </p:nvSpPr>
          <p:spPr>
            <a:xfrm>
              <a:off x="275148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45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45"/>
            <p:cNvSpPr/>
            <p:nvPr/>
          </p:nvSpPr>
          <p:spPr>
            <a:xfrm>
              <a:off x="2930895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3111130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3291159" y="5756280"/>
              <a:ext cx="180030" cy="453078"/>
            </a:xfrm>
            <a:custGeom>
              <a:rect b="b" l="l" r="r" t="t"/>
              <a:pathLst>
                <a:path extrusionOk="0" h="722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3471189" y="5732455"/>
              <a:ext cx="180236" cy="476902"/>
            </a:xfrm>
            <a:custGeom>
              <a:rect b="b" l="l" r="r" t="t"/>
              <a:pathLst>
                <a:path extrusionOk="0" h="760" w="288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p45"/>
            <p:cNvSpPr/>
            <p:nvPr/>
          </p:nvSpPr>
          <p:spPr>
            <a:xfrm>
              <a:off x="3651425" y="5699308"/>
              <a:ext cx="179409" cy="510050"/>
            </a:xfrm>
            <a:custGeom>
              <a:rect b="b" l="l" r="r" t="t"/>
              <a:pathLst>
                <a:path extrusionOk="0" h="813" w="287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p45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45"/>
            <p:cNvSpPr/>
            <p:nvPr/>
          </p:nvSpPr>
          <p:spPr>
            <a:xfrm>
              <a:off x="3830834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45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45"/>
            <p:cNvSpPr/>
            <p:nvPr/>
          </p:nvSpPr>
          <p:spPr>
            <a:xfrm>
              <a:off x="2571250" y="5664711"/>
              <a:ext cx="180236" cy="544646"/>
            </a:xfrm>
            <a:custGeom>
              <a:rect b="b" l="l" r="r" t="t"/>
              <a:pathLst>
                <a:path extrusionOk="0" h="868" w="288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45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45"/>
            <p:cNvSpPr/>
            <p:nvPr/>
          </p:nvSpPr>
          <p:spPr>
            <a:xfrm>
              <a:off x="2571250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45"/>
            <p:cNvSpPr/>
            <p:nvPr/>
          </p:nvSpPr>
          <p:spPr>
            <a:xfrm>
              <a:off x="2751485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45"/>
            <p:cNvSpPr/>
            <p:nvPr/>
          </p:nvSpPr>
          <p:spPr>
            <a:xfrm>
              <a:off x="2930895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45"/>
            <p:cNvSpPr/>
            <p:nvPr/>
          </p:nvSpPr>
          <p:spPr>
            <a:xfrm>
              <a:off x="3111130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45"/>
            <p:cNvSpPr/>
            <p:nvPr/>
          </p:nvSpPr>
          <p:spPr>
            <a:xfrm>
              <a:off x="3291159" y="6209358"/>
              <a:ext cx="180029" cy="49514"/>
            </a:xfrm>
            <a:custGeom>
              <a:rect b="b" l="l" r="r" t="t"/>
              <a:pathLst>
                <a:path extrusionOk="0" h="239" w="871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45"/>
            <p:cNvSpPr/>
            <p:nvPr/>
          </p:nvSpPr>
          <p:spPr>
            <a:xfrm>
              <a:off x="3409388" y="6209358"/>
              <a:ext cx="242037" cy="49514"/>
            </a:xfrm>
            <a:custGeom>
              <a:rect b="b" l="l" r="r" t="t"/>
              <a:pathLst>
                <a:path extrusionOk="0" h="239" w="1171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45"/>
            <p:cNvSpPr/>
            <p:nvPr/>
          </p:nvSpPr>
          <p:spPr>
            <a:xfrm>
              <a:off x="3527616" y="6209358"/>
              <a:ext cx="303218" cy="49514"/>
            </a:xfrm>
            <a:custGeom>
              <a:rect b="b" l="l" r="r" t="t"/>
              <a:pathLst>
                <a:path extrusionOk="0" h="239" w="1467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45"/>
            <p:cNvSpPr/>
            <p:nvPr/>
          </p:nvSpPr>
          <p:spPr>
            <a:xfrm>
              <a:off x="3645844" y="6209358"/>
              <a:ext cx="365226" cy="49514"/>
            </a:xfrm>
            <a:custGeom>
              <a:rect b="b" l="l" r="r" t="t"/>
              <a:pathLst>
                <a:path extrusionOk="0" h="239" w="1767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1" name="Google Shape;1191;p45"/>
          <p:cNvGrpSpPr/>
          <p:nvPr/>
        </p:nvGrpSpPr>
        <p:grpSpPr>
          <a:xfrm>
            <a:off x="7276556" y="3304467"/>
            <a:ext cx="397910" cy="276250"/>
            <a:chOff x="6332670" y="5663946"/>
            <a:chExt cx="856627" cy="594715"/>
          </a:xfrm>
        </p:grpSpPr>
        <p:grpSp>
          <p:nvGrpSpPr>
            <p:cNvPr id="1192" name="Google Shape;1192;p45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193" name="Google Shape;1193;p45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45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5" name="Google Shape;1195;p45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196" name="Google Shape;1196;p45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1197;p45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8" name="Google Shape;1198;p45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99" name="Google Shape;1199;p45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rect b="b" l="l" r="r" t="t"/>
                <a:pathLst>
                  <a:path extrusionOk="0" h="384" w="1658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1200;p45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rect b="b" l="l" r="r" t="t"/>
                <a:pathLst>
                  <a:path extrusionOk="0" h="197" w="196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1" name="Google Shape;1201;p45"/>
          <p:cNvSpPr txBox="1"/>
          <p:nvPr>
            <p:ph idx="4294967295" type="title"/>
          </p:nvPr>
        </p:nvSpPr>
        <p:spPr>
          <a:xfrm>
            <a:off x="702900" y="575535"/>
            <a:ext cx="7227442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Montserrat SemiBold"/>
                <a:ea typeface="Montserrat SemiBold"/>
                <a:cs typeface="Montserrat SemiBold"/>
                <a:sym typeface="Montserrat SemiBold"/>
              </a:rPr>
              <a:t>Diagrams and Infographics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02" name="Google Shape;1202;p45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1612525" y="846925"/>
            <a:ext cx="2794500" cy="3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2400"/>
              <a:buNone/>
            </a:pPr>
            <a:r>
              <a:rPr lang="en"/>
              <a:t>Quotations are commonly printed as a means of inspiration and to invoke philosophical thoughts from the reader.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7" name="Google Shape;127;p18"/>
          <p:cNvSpPr txBox="1"/>
          <p:nvPr>
            <p:ph idx="1" type="body"/>
          </p:nvPr>
        </p:nvSpPr>
        <p:spPr>
          <a:xfrm>
            <a:off x="1007700" y="1582550"/>
            <a:ext cx="48243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"/>
              <a:t>Here you have a list of items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"/>
              <a:t>And some text</a:t>
            </a:r>
            <a:endParaRPr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▪"/>
            </a:pPr>
            <a:r>
              <a:rPr lang="en"/>
              <a:t>But remember not to overload your slides with content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"/>
              <a:t>Your audience will listen to you or read the content, but </a:t>
            </a:r>
            <a:r>
              <a:rPr b="1" lang="en">
                <a:highlight>
                  <a:schemeClr val="lt2"/>
                </a:highlight>
                <a:latin typeface="Nunito Sans"/>
                <a:ea typeface="Nunito Sans"/>
                <a:cs typeface="Nunito Sans"/>
                <a:sym typeface="Nunito Sans"/>
              </a:rPr>
              <a:t>won’t do both</a:t>
            </a:r>
            <a:r>
              <a:rPr lang="en"/>
              <a:t>.</a:t>
            </a:r>
            <a:endParaRPr/>
          </a:p>
        </p:txBody>
      </p:sp>
      <p:pic>
        <p:nvPicPr>
          <p:cNvPr descr="A group of people walking on a trail&#10;&#10;Description automatically generated with low confidence" id="128" name="Google Shape;128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468" r="27468" t="0"/>
          <a:stretch/>
        </p:blipFill>
        <p:spPr>
          <a:xfrm>
            <a:off x="6436200" y="304800"/>
            <a:ext cx="240300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7119632" y="3347899"/>
            <a:ext cx="316396" cy="302106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9"/>
          <p:cNvGrpSpPr/>
          <p:nvPr/>
        </p:nvGrpSpPr>
        <p:grpSpPr>
          <a:xfrm>
            <a:off x="6726977" y="1651634"/>
            <a:ext cx="1355430" cy="1355799"/>
            <a:chOff x="6654650" y="3665275"/>
            <a:chExt cx="409100" cy="409125"/>
          </a:xfrm>
        </p:grpSpPr>
        <p:sp>
          <p:nvSpPr>
            <p:cNvPr id="136" name="Google Shape;136;p19"/>
            <p:cNvSpPr/>
            <p:nvPr/>
          </p:nvSpPr>
          <p:spPr>
            <a:xfrm>
              <a:off x="6808525" y="3819150"/>
              <a:ext cx="211875" cy="211900"/>
            </a:xfrm>
            <a:custGeom>
              <a:rect b="b" l="l" r="r" t="t"/>
              <a:pathLst>
                <a:path extrusionOk="0" h="8476" w="8475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0A2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6654650" y="3665275"/>
              <a:ext cx="409100" cy="409125"/>
            </a:xfrm>
            <a:custGeom>
              <a:rect b="b" l="l" r="r" t="t"/>
              <a:pathLst>
                <a:path extrusionOk="0" h="16365" w="16364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0A2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38;p19"/>
          <p:cNvGrpSpPr/>
          <p:nvPr/>
        </p:nvGrpSpPr>
        <p:grpSpPr>
          <a:xfrm rot="1056907">
            <a:off x="5420508" y="2717264"/>
            <a:ext cx="895473" cy="895595"/>
            <a:chOff x="570875" y="4322250"/>
            <a:chExt cx="443300" cy="443325"/>
          </a:xfrm>
        </p:grpSpPr>
        <p:sp>
          <p:nvSpPr>
            <p:cNvPr id="139" name="Google Shape;139;p19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19"/>
          <p:cNvSpPr/>
          <p:nvPr/>
        </p:nvSpPr>
        <p:spPr>
          <a:xfrm rot="2466588">
            <a:off x="5521170" y="1914241"/>
            <a:ext cx="439576" cy="419722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9"/>
          <p:cNvSpPr/>
          <p:nvPr/>
        </p:nvSpPr>
        <p:spPr>
          <a:xfrm rot="-1609360">
            <a:off x="6164017" y="2178335"/>
            <a:ext cx="316318" cy="30203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9"/>
          <p:cNvSpPr/>
          <p:nvPr/>
        </p:nvSpPr>
        <p:spPr>
          <a:xfrm rot="2926260">
            <a:off x="8082062" y="2417615"/>
            <a:ext cx="236901" cy="226201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9"/>
          <p:cNvSpPr/>
          <p:nvPr/>
        </p:nvSpPr>
        <p:spPr>
          <a:xfrm rot="-1609447">
            <a:off x="7096239" y="902262"/>
            <a:ext cx="213441" cy="203800"/>
          </a:xfrm>
          <a:custGeom>
            <a:rect b="b" l="l" r="r" t="t"/>
            <a:pathLst>
              <a:path extrusionOk="0" h="14460" w="15144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9"/>
          <p:cNvSpPr txBox="1"/>
          <p:nvPr>
            <p:ph idx="12" type="sldNum"/>
          </p:nvPr>
        </p:nvSpPr>
        <p:spPr>
          <a:xfrm>
            <a:off x="8833200" y="2262825"/>
            <a:ext cx="310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751768" y="806902"/>
            <a:ext cx="4272985" cy="3457165"/>
          </a:xfrm>
          <a:prstGeom prst="rect">
            <a:avLst/>
          </a:prstGeom>
          <a:solidFill>
            <a:schemeClr val="lt1">
              <a:alpha val="58431"/>
            </a:schemeClr>
          </a:solidFill>
          <a:ln>
            <a:noFill/>
          </a:ln>
          <a:effectLst>
            <a:outerShdw blurRad="42863" rotWithShape="0" algn="bl" dir="5400000" dist="9525">
              <a:schemeClr val="dk1">
                <a:alpha val="49803"/>
              </a:schemeClr>
            </a:outerShdw>
          </a:effectLst>
        </p:spPr>
        <p:txBody>
          <a:bodyPr anchorCtr="0" anchor="t" bIns="182875" lIns="182875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1" i="0" lang="en" sz="6600" u="none" cap="none" strike="noStrike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Big Concept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2000"/>
              <a:buFont typeface="Nunito Sans Light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Bring the attention of your audience over a key concept using icons or illustrations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54" name="Google Shape;154;p20"/>
          <p:cNvSpPr txBox="1"/>
          <p:nvPr>
            <p:ph idx="1" type="body"/>
          </p:nvPr>
        </p:nvSpPr>
        <p:spPr>
          <a:xfrm>
            <a:off x="1007700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White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55" name="Google Shape;155;p20"/>
          <p:cNvSpPr txBox="1"/>
          <p:nvPr>
            <p:ph idx="2" type="body"/>
          </p:nvPr>
        </p:nvSpPr>
        <p:spPr>
          <a:xfrm>
            <a:off x="3577989" y="1582550"/>
            <a:ext cx="22539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Black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pic>
        <p:nvPicPr>
          <p:cNvPr descr="A person fishing in a river&#10;&#10;Description automatically generated with medium confidence" id="156" name="Google Shape;156;p20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16851" r="45287" t="0"/>
          <a:stretch/>
        </p:blipFill>
        <p:spPr>
          <a:xfrm>
            <a:off x="6430547" y="304800"/>
            <a:ext cx="2403000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702900" y="836000"/>
            <a:ext cx="5129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1007700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Yellow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64" name="Google Shape;164;p21"/>
          <p:cNvSpPr txBox="1"/>
          <p:nvPr>
            <p:ph idx="2" type="body"/>
          </p:nvPr>
        </p:nvSpPr>
        <p:spPr>
          <a:xfrm>
            <a:off x="3459809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Blue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rPr lang="en"/>
              <a:t>Is the color of the clear sky and the deep sea. It is located between violet and green on the optical spectrum.</a:t>
            </a:r>
            <a:endParaRPr/>
          </a:p>
        </p:txBody>
      </p:sp>
      <p:sp>
        <p:nvSpPr>
          <p:cNvPr id="165" name="Google Shape;165;p21"/>
          <p:cNvSpPr txBox="1"/>
          <p:nvPr>
            <p:ph idx="3" type="body"/>
          </p:nvPr>
        </p:nvSpPr>
        <p:spPr>
          <a:xfrm>
            <a:off x="5911918" y="1582550"/>
            <a:ext cx="2219100" cy="29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en"/>
              <a:t>Red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702900" y="1445600"/>
            <a:ext cx="3915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72" name="Google Shape;172;p22"/>
          <p:cNvSpPr txBox="1"/>
          <p:nvPr>
            <p:ph idx="1" type="body"/>
          </p:nvPr>
        </p:nvSpPr>
        <p:spPr>
          <a:xfrm>
            <a:off x="1006800" y="2037600"/>
            <a:ext cx="3611400" cy="24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2000"/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descr="A picture containing mountain, outdoor, sky, nature&#10;&#10;Description automatically generated" id="173" name="Google Shape;173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534" r="21534" t="0"/>
          <a:stretch/>
        </p:blipFill>
        <p:spPr>
          <a:xfrm>
            <a:off x="5227778" y="304800"/>
            <a:ext cx="3611422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>
            <p:ph idx="12" type="sldNum"/>
          </p:nvPr>
        </p:nvSpPr>
        <p:spPr>
          <a:xfrm>
            <a:off x="8229600" y="4710706"/>
            <a:ext cx="609600" cy="43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eon template">
  <a:themeElements>
    <a:clrScheme name="Custom 6">
      <a:dk1>
        <a:srgbClr val="1B151B"/>
      </a:dk1>
      <a:lt1>
        <a:srgbClr val="FFFFFF"/>
      </a:lt1>
      <a:dk2>
        <a:srgbClr val="9E8D8B"/>
      </a:dk2>
      <a:lt2>
        <a:srgbClr val="F0EBE9"/>
      </a:lt2>
      <a:accent1>
        <a:srgbClr val="D2232A"/>
      </a:accent1>
      <a:accent2>
        <a:srgbClr val="25408F"/>
      </a:accent2>
      <a:accent3>
        <a:srgbClr val="008657"/>
      </a:accent3>
      <a:accent4>
        <a:srgbClr val="E54F55"/>
      </a:accent4>
      <a:accent5>
        <a:srgbClr val="3968EC"/>
      </a:accent5>
      <a:accent6>
        <a:srgbClr val="008657"/>
      </a:accent6>
      <a:hlink>
        <a:srgbClr val="1342C8"/>
      </a:hlink>
      <a:folHlink>
        <a:srgbClr val="1342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